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4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4634"/>
  </p:normalViewPr>
  <p:slideViewPr>
    <p:cSldViewPr snapToGrid="0" snapToObjects="1">
      <p:cViewPr varScale="1">
        <p:scale>
          <a:sx n="74" d="100"/>
          <a:sy n="74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4BB7-F293-714F-9DCE-04E5279A8488}" type="datetimeFigureOut"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671A-0B33-A243-B36C-FD0F361FDC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4BB7-F293-714F-9DCE-04E5279A8488}" type="datetimeFigureOut"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671A-0B33-A243-B36C-FD0F361FDC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6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34BB7-F293-714F-9DCE-04E5279A8488}" type="datetimeFigureOut"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7671A-0B33-A243-B36C-FD0F361FDCD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0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4BAE07-790E-9E4B-B475-A807D3449A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2A516B-10CC-F342-96A0-074559A558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EAB875-2B12-2548-9C18-C6BE74EC58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5C7A02-6E0D-6844-99EB-4CD1072C55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E40119-3796-3846-8AAE-1EFFE1CFBD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2020-04-18T16:27:07Z</dcterms:created>
  <dcterms:modified xsi:type="dcterms:W3CDTF">2020-07-24T21:27:07Z</dcterms:modified>
</cp:coreProperties>
</file>