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9"/>
    <p:restoredTop sz="94586"/>
  </p:normalViewPr>
  <p:slideViewPr>
    <p:cSldViewPr snapToGrid="0" snapToObjects="1">
      <p:cViewPr varScale="1">
        <p:scale>
          <a:sx n="78" d="100"/>
          <a:sy n="78" d="100"/>
        </p:scale>
        <p:origin x="12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7497-5A22-B54F-9F73-2F3FE9C1214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D79F-27D7-6E48-B246-E75CDCD1D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5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7497-5A22-B54F-9F73-2F3FE9C1214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D79F-27D7-6E48-B246-E75CDCD1D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4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7497-5A22-B54F-9F73-2F3FE9C1214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D79F-27D7-6E48-B246-E75CDCD1D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7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7497-5A22-B54F-9F73-2F3FE9C1214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D79F-27D7-6E48-B246-E75CDCD1D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1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7497-5A22-B54F-9F73-2F3FE9C1214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D79F-27D7-6E48-B246-E75CDCD1D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7497-5A22-B54F-9F73-2F3FE9C1214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D79F-27D7-6E48-B246-E75CDCD1D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34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7497-5A22-B54F-9F73-2F3FE9C1214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D79F-27D7-6E48-B246-E75CDCD1D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8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7497-5A22-B54F-9F73-2F3FE9C1214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D79F-27D7-6E48-B246-E75CDCD1D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7497-5A22-B54F-9F73-2F3FE9C1214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D79F-27D7-6E48-B246-E75CDCD1D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7497-5A22-B54F-9F73-2F3FE9C1214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D79F-27D7-6E48-B246-E75CDCD1D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0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7497-5A22-B54F-9F73-2F3FE9C1214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D79F-27D7-6E48-B246-E75CDCD1D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0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C7497-5A22-B54F-9F73-2F3FE9C1214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D79F-27D7-6E48-B246-E75CDCD1D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0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05B1E-86B0-C04C-A3E3-E4722B50F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E25874-D432-974D-94A2-600636DE37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D4026-5575-5C46-BDDC-75443ABCB5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5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05B1E-86B0-C04C-A3E3-E4722B50F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E25874-D432-974D-94A2-600636DE37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6CB34-85F0-C746-B336-446BB009BD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05B1E-86B0-C04C-A3E3-E4722B50F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E25874-D432-974D-94A2-600636DE37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DB31E3-CDBA-3A41-8B55-8D1552B2CC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0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05B1E-86B0-C04C-A3E3-E4722B50F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E25874-D432-974D-94A2-600636DE37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05B1E-86B0-C04C-A3E3-E4722B50F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E25874-D432-974D-94A2-600636DE37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D2E2A5-111E-2340-B7D6-3FDF3BD867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3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4</cp:revision>
  <dcterms:created xsi:type="dcterms:W3CDTF">2020-04-24T07:46:19Z</dcterms:created>
  <dcterms:modified xsi:type="dcterms:W3CDTF">2023-06-20T12:28:26Z</dcterms:modified>
</cp:coreProperties>
</file>