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75" r:id="rId3"/>
    <p:sldId id="269" r:id="rId4"/>
    <p:sldId id="266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634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4BB7-F293-714F-9DCE-04E5279A8488}" type="datetimeFigureOut"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71A-0B33-A243-B36C-FD0F361FDC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4BB7-F293-714F-9DCE-04E5279A8488}" type="datetimeFigureOut"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71A-0B33-A243-B36C-FD0F361FDC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4BB7-F293-714F-9DCE-04E5279A8488}" type="datetimeFigureOut"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671A-0B33-A243-B36C-FD0F361FDC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F0A8976-D2C5-A84A-8300-01BF825F34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C4927-F718-3B4E-8B49-36DF3BFA24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BB8F62-8F76-BA48-93E7-E4DF72C673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C0CB2-20B5-1A42-B897-77ACC40CE3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62477-B333-C14C-B24B-8EF24C36E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8A0A2-2CA5-4844-BC15-88A7D024E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BD887-6ECD-A645-9BC2-C26B8C0C0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4B10B-704C-0644-876D-F6DFCB9FA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4767B-8BDD-4F42-AA48-A518E86285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14</cp:revision>
  <dcterms:created xsi:type="dcterms:W3CDTF">2020-04-18T16:27:07Z</dcterms:created>
  <dcterms:modified xsi:type="dcterms:W3CDTF">2020-07-24T21:27:01Z</dcterms:modified>
</cp:coreProperties>
</file>