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4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7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9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2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99AD-760E-554F-BDDB-618471352B9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F43C-FA6F-9C40-93ED-37E8183D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3A183-53EB-1949-AD49-8ED936EE3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2EF4D-E7FA-3E4C-A8E7-6110A63398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059F7-3256-F442-8C79-8BDB299493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1CFCC-8654-8147-AAFF-46883BE0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E58EA-0D71-734F-A9CE-94E970FB73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E73A1-25C3-C742-B457-F98CDC178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617EB-5995-2443-B660-B5EC2E1EF2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D9D66-D91B-D24C-AA0F-A568D735ED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E5C3A-F71E-DE40-85D1-0639F6085F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82A-C061-9646-A36F-24038D432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F4EA2-996D-B84E-8E0F-01ECA4E87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E5104-A9F6-1A4C-84BB-6A8DD2F607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2020-04-24T07:58:47Z</dcterms:created>
  <dcterms:modified xsi:type="dcterms:W3CDTF">2020-07-24T21:27:52Z</dcterms:modified>
</cp:coreProperties>
</file>