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64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4634"/>
  </p:normalViewPr>
  <p:slideViewPr>
    <p:cSldViewPr snapToGrid="0" snapToObjects="1">
      <p:cViewPr varScale="1">
        <p:scale>
          <a:sx n="74" d="100"/>
          <a:sy n="74" d="100"/>
        </p:scale>
        <p:origin x="74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34BB7-F293-714F-9DCE-04E5279A8488}" type="datetimeFigureOut"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671A-0B33-A243-B36C-FD0F361FDC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6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34BB7-F293-714F-9DCE-04E5279A8488}" type="datetimeFigureOut"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671A-0B33-A243-B36C-FD0F361FDC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6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34BB7-F293-714F-9DCE-04E5279A8488}" type="datetimeFigureOut"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7671A-0B33-A243-B36C-FD0F361FDC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0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2B7B15B-6C86-E54C-8528-F14CD3A59EA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0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4A8308-8DF8-ED43-9C5E-21C8A0F8D5C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12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C85F1A-BFB0-DA4A-9668-69332950763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40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5</cp:revision>
  <dcterms:created xsi:type="dcterms:W3CDTF">2020-04-18T16:27:07Z</dcterms:created>
  <dcterms:modified xsi:type="dcterms:W3CDTF">2020-07-24T21:26:45Z</dcterms:modified>
</cp:coreProperties>
</file>