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1EC9-0E39-8148-9A59-8A503D770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29D30-1FDD-E342-8BE5-7CFD3275C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E69D1-B40F-BF4A-BF7F-6AC88E40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18D5-82DF-FF4B-AB9B-C28708F7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EC83-F03F-BE47-A17D-0AB8F985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8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57D1-7C49-6444-A5C2-958AE65D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3E2E7-6BC2-624E-AF2C-0C4518DE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2CC83-E34A-DA47-B008-4B33AA5F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D4CA-A30A-4543-A7A3-45C616BE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5A56-63D9-5A49-B417-ABB0E6EA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D8644-A835-0640-BFD6-F62F073E3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64A56-1E80-FD4F-BD9D-2FE7D9DF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FC35-5E89-874D-9491-1258ABC8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15B0-A498-4243-9BF4-0E0E2521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7AB32-32E5-C34B-9340-DE9C01E3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0CE0-9E8C-B941-B35A-B2E6CA7B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FAF1-436C-004B-8F59-432178A7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1CEF-1D9C-B645-8197-298221AF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FF2C-4E58-8945-A08D-702A2597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AEAA-91AF-E845-8A7E-E083D1C0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B1F6-3BEE-B540-A50C-84993CB0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29AE-4FDF-0E46-BE9C-BDA253C1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97A2-90F6-9748-8EF7-7A52C77B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75F68-CD70-D148-9AE2-F3D9C829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8A76-BFE2-9A47-B835-EFBCFD95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FB96-125C-2348-9736-F30DA99F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588A-AFEF-DD41-A90A-E0CC0A1B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2B60A-BB56-CF4E-AA5A-7315B47A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50019-D7B9-484D-8F76-3CE812CE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019CB-9BA2-4348-8D57-61B526AC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6CB78-A799-244E-9BD6-6C86DAE1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772E-7426-B54C-B835-4E6438CB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75FA-0F79-EF47-9EF5-B8C5F1C5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67CED-CD30-F142-A280-DB77105A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DF10B-7047-0C4E-A726-5E7D973B3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19081-8925-FA44-91D5-316687FFE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F66CA-9103-494F-A863-8D8DD74A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FA43A-6D15-6F41-A1CC-599D52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4676B-0FD1-254B-9B12-85720C41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FC5D-CB2E-F34E-B837-4846343F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3C725-B665-694F-BBB3-B8CE5821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A49C1-87DF-3648-A7AF-5259C6C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93F76-E91D-ED4F-8A56-C163CD37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02AE3-7710-0F41-9EFF-FD818928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2AA81-9043-794B-9987-558D80CE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21558-2D91-654B-84A3-B57E94A6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DC5F-072F-554F-BCBF-ABE7E4A9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6064-1C2A-6544-90CF-2BCA07C0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3250F-973F-F04A-98F2-C86842607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CD466-B1AE-A74A-91C9-CB6AA266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395BB-E348-F84C-80CC-7A4E1F8F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D1A-888C-2E42-98C6-FCE438CC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D656-413F-A54F-B578-737C890F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C40E6-3491-944D-ABC1-58EDA6476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86BD0-ACA1-3D4E-BDC3-585631C53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05DA6-F309-1948-ABF8-0B99C5D2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9D54-41A0-F943-A5DA-A106769E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B1FBE-F3F1-1C4F-BC57-9D911736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90B83-64A7-8F4C-8C5C-DE711D25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C571-D2D4-6445-BA28-B8CC13B0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C62EF-BED5-D74F-BBF2-87BFAB179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537C-26CF-8143-881F-5AD0CBA1109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73FD-09A4-AE43-8D4C-1BC930F69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0CB43-2642-0741-99E1-DD8D81B86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786F-62B7-6B4A-A32E-A26D9E2D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809A-5330-DB4D-B66C-5E8FA3938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37B3-CD21-C74A-80BF-026FFA6B5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E5659-E4C3-3248-AA38-F6E2EB01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40E17-A246-F34F-A60D-8E761FA6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6C994-3F76-6B4B-AD19-7931B3C4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642F31-3EAB-2347-A707-C7485638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2020-04-23T14:17:03Z</dcterms:created>
  <dcterms:modified xsi:type="dcterms:W3CDTF">2020-07-24T21:31:24Z</dcterms:modified>
</cp:coreProperties>
</file>