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72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81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1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1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5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4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8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3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51405-FF02-2949-9A8A-E3E748E1AA5B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8458A-7669-704F-84C5-0C7318EAC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7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B960-F4EA-144E-8BD9-849A29111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6ECB1-3DF5-8A42-8E25-032CA511C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F9D6F1-B3BF-E642-8ADA-4843DC66BBE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8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B960-F4EA-144E-8BD9-849A29111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6ECB1-3DF5-8A42-8E25-032CA511C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63ECA2E-9FCA-0B4F-8824-9628E85036D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B960-F4EA-144E-8BD9-849A29111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26ECB1-3DF5-8A42-8E25-032CA511C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A84EC0-AFB0-1F49-AB2D-8E31922BD0B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58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2020-04-24T07:48:00Z</dcterms:created>
  <dcterms:modified xsi:type="dcterms:W3CDTF">2020-07-24T21:28:44Z</dcterms:modified>
</cp:coreProperties>
</file>