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74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C2D4-87DB-5244-A17B-B53D564628D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C0EE-66D7-AB43-95BF-CB92501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C2D4-87DB-5244-A17B-B53D564628D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C0EE-66D7-AB43-95BF-CB92501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C2D4-87DB-5244-A17B-B53D564628D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C0EE-66D7-AB43-95BF-CB92501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3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C2D4-87DB-5244-A17B-B53D564628D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C0EE-66D7-AB43-95BF-CB92501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7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C2D4-87DB-5244-A17B-B53D564628D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C0EE-66D7-AB43-95BF-CB92501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6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C2D4-87DB-5244-A17B-B53D564628D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C0EE-66D7-AB43-95BF-CB92501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C2D4-87DB-5244-A17B-B53D564628D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C0EE-66D7-AB43-95BF-CB92501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6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C2D4-87DB-5244-A17B-B53D564628D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C0EE-66D7-AB43-95BF-CB92501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9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C2D4-87DB-5244-A17B-B53D564628D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C0EE-66D7-AB43-95BF-CB92501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C2D4-87DB-5244-A17B-B53D564628D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C0EE-66D7-AB43-95BF-CB92501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89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C2D4-87DB-5244-A17B-B53D564628D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C0EE-66D7-AB43-95BF-CB92501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1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BC2D4-87DB-5244-A17B-B53D564628D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6C0EE-66D7-AB43-95BF-CB92501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3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AE341-F0E8-ED46-B9EE-A29F51C3BD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A56429-C633-7140-8A5D-4F03D97F48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D012BD-D11A-414E-8930-4C564F63CE0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37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AE341-F0E8-ED46-B9EE-A29F51C3BD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A56429-C633-7140-8A5D-4F03D97F48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3B9C5F-B8BE-B849-A6F6-1C17DE3BD40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2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AE341-F0E8-ED46-B9EE-A29F51C3BD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A56429-C633-7140-8A5D-4F03D97F48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2A3941-8CEF-C648-A6F9-6A69E997E62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3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AE341-F0E8-ED46-B9EE-A29F51C3BD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A56429-C633-7140-8A5D-4F03D97F48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4B883C-2772-1949-9D3F-DE81F422524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63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AE341-F0E8-ED46-B9EE-A29F51C3BD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A56429-C633-7140-8A5D-4F03D97F48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E49F19-5625-CC41-914B-4885F19FDAA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05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2020-04-24T07:50:05Z</dcterms:created>
  <dcterms:modified xsi:type="dcterms:W3CDTF">2020-07-24T21:28:26Z</dcterms:modified>
</cp:coreProperties>
</file>