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A0B5-A324-FD4A-B1B9-48D3EFFAF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4CF15-5B69-914E-973F-DDC8B312D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18354-52B0-114E-9889-0FED03C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22B60-0CE6-7144-9C00-ACB4A0EF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04D4B-8C60-D440-8E25-6CFDDF6B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9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80FB-12AD-9547-9ACC-4D91E271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F9794-27DD-1A4F-A01F-75BCA6EC8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33A56-CCB1-B84F-94AE-377FF05D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34A79-9299-2247-9D4C-151B65B7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A6130-F940-6547-B3CA-7D1C8C3B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70D7C-8D19-BD47-9A36-DAE1EB9B7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F8E38-C71C-3A44-BCEF-ABECD7986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DC081-762E-084B-BED2-960B114A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08CE7-1051-0A4B-9591-F4F460F9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80DA-B0A5-434E-838F-12E63062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7BFA-0442-DD43-A65D-B3C42809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CF44-58DB-9C48-91C0-930C478EE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CD13A-3531-3448-B3B2-D47CEDD5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126D8-76BC-9243-BB20-EE613C29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372BE-E161-5C4E-9BDA-2C0B6C99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F64E-53F6-3547-9218-64BB81DE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916B1-8ED3-7944-B5BD-08E64977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B47D7-ED22-DF49-8364-9DFC15D8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E0B3-B604-7543-8141-C1B556E6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2777-10EE-5242-9F67-3F5D067B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1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5532-C922-DC4F-A50F-D6855122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F1C-7815-8241-A49E-DA3B7C570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59964-69C4-9648-841A-E55C0A95D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D625E-9D07-094F-86CC-2B07E8CE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01892-1390-C647-B0FC-9442AD88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D670-EEBF-3640-8A31-70312A92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217E-4C33-8A43-AE03-4B0B00E0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E37FF-EFB1-B54A-BC6F-FA9289A6D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6199E-E74B-C248-8273-755BF9C6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890AB-23BC-D94E-8DA8-62A3AA80D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40CE0-17EB-E042-B950-47557312C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86AC0-ADC9-E143-B328-3931CEEC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1AF43-A9B8-3743-8201-29F6B34D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FE68B-E4FC-2C43-BB9A-ECFEBC5A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EDEF-C0D3-A34C-B97C-F13132D6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E5FE0-2DDC-1E45-B7F3-8EB9FCBE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D2487-C09D-CC4F-AF5B-C2CB944E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F3C80-4077-004D-BC48-981C2DF8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3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70717-CB4A-4649-A75B-6CCB7BA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BCA02-54A2-8D40-8EF3-BDBFE911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CE8E8-AB7A-E44F-A3A7-4A24199C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0839-E25B-324A-888B-2770D389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4E68-9C21-DC4C-9740-E5A1A54E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FD770-64EF-F54B-9AC9-F4FB3C483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2EFAB-B57C-5F4B-A15A-24B274C2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C1783-44F9-644D-A8AE-FE73A875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DB908-F099-4B43-8EF1-40F5081C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E8FA-8A7E-2548-91A8-57D78871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35456-0BCD-D348-94DF-22D0A2D1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2E025-2E97-E543-AD9C-92BBC6C42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A89EA-C499-7841-AFAB-B24357C2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48DFD-37D1-AD42-8721-9C830E55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DC2DB-51BE-9C47-8144-5C182BA3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5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91019-ACD7-FA45-A4F9-5FDC4446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84CC-37F3-734F-84BF-1D419FEF0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4EE4-FEF0-CA47-BFFF-3D47CD356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D625-EF69-8844-9614-4BC215F67DA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5A332-6884-FA43-8269-13D45AC15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7025-F2BB-EC48-A7D3-EC9198101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0F37-3044-3D47-8A0F-6A53644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06961-DC7E-2744-9DD7-5AF291CD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9C252-9EAD-7D41-83C4-1D0C8E8F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0343D-4741-E24E-B3CD-C1DE415A3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E9ACE-0303-E147-BD1A-CDC9561B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DFB74-7860-D740-9F97-E3BA80F03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15896-C5FC-644C-A382-ADDF63AD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FBB07-85C2-E042-9ACB-4B35B8E3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07462-CD85-7142-9A3E-38DC677FE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6ADEB-8D48-A642-8170-BE68AB1AB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D4C97-169B-0D45-B3CF-09DB7E281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26F2B-4CCA-A848-9010-5B405CB2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DC42C-0115-C04E-B752-EAEAC760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95A704-B71F-4045-AD9E-9E618A1CA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42CDE-9A48-B34A-9C85-06B4FD81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C9290-3678-8C43-A746-C6B11986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F585D-EA87-954B-A934-99FD1439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60D37-C84B-5548-90F8-9116F622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836-F222-FC4D-A6E8-33B16123F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4C47-76D9-0E4D-9121-57586868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31912-2807-0746-BFB9-09B640CE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2020-04-24T07:39:18Z</dcterms:created>
  <dcterms:modified xsi:type="dcterms:W3CDTF">2020-07-24T21:29:46Z</dcterms:modified>
</cp:coreProperties>
</file>