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586"/>
  </p:normalViewPr>
  <p:slideViewPr>
    <p:cSldViewPr snapToGrid="0" snapToObjects="1">
      <p:cViewPr varScale="1">
        <p:scale>
          <a:sx n="73" d="100"/>
          <a:sy n="7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CFCB-EC08-6543-A7AC-0ADA7E035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4A84E-5F27-0242-B93F-02B3E0590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85C8E-85BA-9F4F-B928-8CFDF422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47E9-651B-5C43-BF25-5962B7EB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8F0F-3B30-A64B-AC16-11163B02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0F9B3-17C6-CE42-B987-6DF9DB1A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178FB-89FC-1D41-B5AC-BDA361BC8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AD866-1287-4F48-B4AA-F87BD9C4A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034B8-942B-7B47-A0A4-104A1065C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EB5DF-2E2B-6840-B4EF-60232107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98C08-511A-F84D-B883-51FDDE6A5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2654E-EC2E-5840-8D7B-67742B8D3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96A1-D56A-4146-82D6-0CD13B40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C416-5D3F-F340-85FF-8AD2E948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E3E78-B2F0-F847-9545-0B8B5894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9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8DCF3-A11F-4949-A5EB-D90E1E9E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E20D1-DB95-8B47-9ED6-A6361D5A4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55D5A-95B3-A14B-ABCB-360604A2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B3012-A352-6941-9A9A-BFDDD914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01EC2-9E86-074B-9410-8B5F9C62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C0270-F1C9-624A-97D9-5E58DF13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9EB3B-F727-2A4D-B851-442EF787F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E67CC-73C1-F64A-87D7-802EC588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CEBF-AA37-A548-B943-47DBEC50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0A9DF-C6A6-E947-87B3-89936A23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0BDB-F2E8-ED49-B050-F59CE4130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98D01-19FD-2A4B-8E2E-D99A579A8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B2B0F-6C6F-0345-8E97-29A4F6E39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993F1-1E4E-FF42-BA8D-0634694D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BF0A8-4250-204A-B318-BA0106AE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035A0-FB6D-EC4A-AEFB-210B28D03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4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07F5-C8B7-1540-9FA9-99417368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868E-0F0A-634A-B6D7-7F61340B9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70154-9984-7842-8157-C3A3C2A21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51A05-1AE2-FD4D-9AF9-96C377178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3F5EE-2055-CF4D-9161-AB7CA1261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9999F-19BF-A84B-B5F3-588FA349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C6704-E4F8-914F-9E44-480DD702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C3ACE-B8BE-F345-8C11-210FE729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7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2CB3-16A8-0043-A01F-118C25BA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1B4D4C-48AF-1447-8B58-CFBD6F1A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A3AD6-F544-6542-B7F8-A1655BEEB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D5EB6-7832-384F-A5B2-C36892D2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40188-9186-0243-A34C-52A55075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E8828-4A59-A841-B17B-B370053D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906F8-CB43-7C4A-B347-7BA8C3AC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A21A-6C7D-E840-B8C9-A5657D2F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5602A-E76C-D341-AAB1-109F045E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F4043-1402-714C-BDCB-914E9327D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3854A-E3C7-8743-9211-D86807E0D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5F5C2-1009-D943-BA53-08863EF2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ABCBC-68DB-D04F-999D-61A987E5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C557-FE28-9A48-ABC2-441277A0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CA0CF-72D8-5B4A-AFF9-CAC31319F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17C45-D3C3-6E4D-A702-C437D37B5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0CE92-B6E4-5B40-B26A-FA28574F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D3935-0BA9-CD46-88F5-8D5DDF0A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71D0B-FEFD-8848-94A1-5C529643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8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DA9E3-DE6A-7E48-9AFB-DB3F5B47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B5B68-AE05-ED44-99FC-49320B6C9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ECAE1-E543-1445-AC22-4270A69A8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8AE74-E525-F749-8AEB-9CBFC0AC263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CA3F1-4C6C-1A4B-A51A-A1487B4AC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CBFEC-951F-4D40-ADDE-BD94D8A64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EB2F-A987-614C-B10E-EDCD08843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363C-CE83-914F-A69E-FFC4C92C5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6E39F-3143-C74F-8B77-EDB5BD3B0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BB32E-08B9-794F-9C94-94522189D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41F3D-968C-FB4B-B61F-1408B116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8107C-436B-8842-AFD9-582503086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AD70B-BBB5-7847-9187-A3E771FD4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66092-7516-1540-98DE-2098FB1A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3961A-7E13-5345-9961-736F6373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21DB9-474C-9143-9F16-F5CFDE21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56EF8-0A69-FF49-B1A9-E329422E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68F8F-6A7E-C843-8C68-48BB3269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34779-88A5-054B-AF6A-B88FEC368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08E63-7413-E346-90F8-E953EF9C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32409-A73E-024C-8D61-B8AB4EB21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F3CBC-3E77-9243-B092-7E39B1548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CA913-3C88-A64C-94FD-2F1289C5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CB173-3C7B-134A-B3B4-83BCD66E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25E59-F92E-7745-99A7-DF0A74ED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2020-04-23T14:33:28Z</dcterms:created>
  <dcterms:modified xsi:type="dcterms:W3CDTF">2020-07-24T21:30:58Z</dcterms:modified>
</cp:coreProperties>
</file>