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4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ADB9-41B6-184B-9E6D-A4A30881375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6E08-AD07-DE4A-B79B-F5E52F95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98B19-726F-8643-8CDD-F6F1617BE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A4A9D-BE1E-AA48-ACA3-887FE51CCD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2BF54-CA6D-7140-99A1-EAAF9F944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822BC-C9E2-8B4F-BD0A-40DDBEF99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6AFCA-CADE-AF4C-AB98-0D7CB1078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9855B-F97C-BE40-AA4A-B474575C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32F3C-8BA2-B749-B91C-0558832650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2020-04-30T09:49:41Z</dcterms:created>
  <dcterms:modified xsi:type="dcterms:W3CDTF">2020-07-24T21:20:20Z</dcterms:modified>
</cp:coreProperties>
</file>