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2E7D-C89C-2F4C-9C8F-6A5BB4FDF9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422F-F633-3241-8599-B4B9A0A7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1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591CE-1608-8046-95E3-7A3B25C27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47AF9-66EB-CC46-BE2B-EB36EDCBE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A2CD0-C5C5-E143-867D-BECC40076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F33E4-0BB8-ED4A-990D-AB42C2A1EB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96329-6C17-C54C-B28E-BA73774A30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1EE5C-96EB-F34D-A820-3AEB26422F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2C38E-CBC8-CB4F-9371-8B8B9AA47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2020-04-30T09:48:17Z</dcterms:created>
  <dcterms:modified xsi:type="dcterms:W3CDTF">2020-07-24T21:20:13Z</dcterms:modified>
</cp:coreProperties>
</file>