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7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9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9144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2pPr>
      <a:lvl3pPr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3pPr>
      <a:lvl4pPr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4pPr>
      <a:lvl5pPr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5pPr>
      <a:lvl6pPr marL="1143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6pPr>
      <a:lvl7pPr marL="2286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7pPr>
      <a:lvl8pPr marL="3429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8pPr>
      <a:lvl9pPr marL="4572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全真中圓體" pitchFamily="49" charset="-120"/>
        </a:defRPr>
      </a:lvl9pPr>
    </p:titleStyle>
    <p:bodyStyle>
      <a:lvl1pPr marL="342900" indent="-342900" algn="ctr" defTabSz="914400" rtl="0" fontAlgn="base">
        <a:spcBef>
          <a:spcPct val="0"/>
        </a:spcBef>
        <a:spcAft>
          <a:spcPct val="0"/>
        </a:spcAft>
        <a:defRPr sz="40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ctr" defTabSz="914400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D57E1-F549-2A47-9942-7C4962C8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BF3DA-D5D1-ED41-BCFD-AC0FF58F5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A61A2-79AA-E04F-B37C-FFC23A9A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3A21A-D1B0-2642-A66F-4178A427E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500BB-C44E-6B46-9AEE-1E928578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4BD7C-1754-1745-813A-347499B1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419349"/>
            <a:ext cx="10363200" cy="1887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prstClr val="white"/>
                </a:solidFill>
              </a:rPr>
              <a:t>神</a:t>
            </a:r>
            <a:r>
              <a:rPr lang="zh-TW" altLang="en-US" sz="6000" dirty="0">
                <a:solidFill>
                  <a:prstClr val="white"/>
                </a:solidFill>
              </a:rPr>
              <a:t>！</a:t>
            </a:r>
            <a:r>
              <a:rPr lang="zh-CN" altLang="en-US" sz="6000" dirty="0">
                <a:solidFill>
                  <a:prstClr val="white"/>
                </a:solidFill>
              </a:rPr>
              <a:t>偉大真神</a:t>
            </a:r>
            <a:r>
              <a:rPr lang="zh-TW" altLang="en-US" sz="6000" dirty="0">
                <a:solidFill>
                  <a:prstClr val="white"/>
                </a:solidFill>
              </a:rPr>
              <a:t/>
            </a:r>
            <a:br>
              <a:rPr lang="zh-TW" altLang="en-US" sz="6000" dirty="0">
                <a:solidFill>
                  <a:prstClr val="white"/>
                </a:solidFill>
              </a:rPr>
            </a:b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altLang="zh-TW" sz="2200" dirty="0">
                <a:solidFill>
                  <a:prstClr val="white"/>
                </a:solidFill>
              </a:rPr>
              <a:t/>
            </a:r>
            <a:br>
              <a:rPr lang="en-US" altLang="zh-TW" sz="22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詞</a:t>
            </a:r>
            <a:r>
              <a:rPr lang="en-US" altLang="zh-TW" sz="1600" dirty="0">
                <a:solidFill>
                  <a:prstClr val="white"/>
                </a:solidFill>
              </a:rPr>
              <a:t>/</a:t>
            </a:r>
            <a:r>
              <a:rPr lang="zh-CN" altLang="en-US" sz="1600" dirty="0">
                <a:solidFill>
                  <a:prstClr val="white"/>
                </a:solidFill>
              </a:rPr>
              <a:t>曲</a:t>
            </a:r>
            <a:r>
              <a:rPr lang="zh-TW" altLang="en-US" sz="1600" dirty="0">
                <a:solidFill>
                  <a:prstClr val="white"/>
                </a:solidFill>
              </a:rPr>
              <a:t>：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Steve</a:t>
            </a:r>
            <a:r>
              <a:rPr lang="zh-TW" altLang="en-US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McEwan</a:t>
            </a:r>
            <a:endParaRPr lang="en-US" altLang="en-US" sz="1400">
              <a:ea typeface="華康中圓體" pitchFamily="49" charset="-12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4601496"/>
            <a:ext cx="8534400" cy="20451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專輯</a:t>
            </a:r>
            <a:r>
              <a:rPr lang="zh-TW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祢是我神</a:t>
            </a:r>
            <a:r>
              <a:rPr lang="en-US" altLang="zh-CN" sz="28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100" dirty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YOU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ARE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MY</a:t>
            </a:r>
            <a:r>
              <a:rPr lang="zh-TW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  <a:r>
              <a:rPr lang="en-US" altLang="zh-TW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GOD</a:t>
            </a:r>
            <a:r>
              <a:rPr lang="en-US" altLang="en-US" sz="1900" dirty="0">
                <a:solidFill>
                  <a:prstClr val="white"/>
                </a:solidFill>
                <a:latin typeface="Arial" panose="020B0604020202020204" pitchFamily="34" charset="0"/>
                <a:ea typeface="華康中圓體" pitchFamily="49" charset="-120"/>
                <a:cs typeface="Arial" panose="020B06040202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TW" sz="20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Translation &amp; Arrangement ©1998 New Heart Music Ministries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新心音樂事工版權所有</a:t>
            </a:r>
            <a:endParaRPr lang="en-US" altLang="zh-TW" sz="140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©1989 Maranatha! Music. (Adm by THE COPYRIGHT COMPANY Nashville, TN)</a:t>
            </a:r>
            <a:endParaRPr lang="zh-TW" altLang="en-US" sz="1400">
              <a:solidFill>
                <a:prstClr val="whit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801A7-7C4E-EC4D-BD91-4C8250B9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全真中圓體"/>
        <a:cs typeface=""/>
      </a:majorFont>
      <a:minorFont>
        <a:latin typeface="Arial"/>
        <a:ea typeface="全真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SimHei</vt:lpstr>
      <vt:lpstr>全真中圓體</vt:lpstr>
      <vt:lpstr>華康中圓體</vt:lpstr>
      <vt:lpstr>Arial</vt:lpstr>
      <vt:lpstr>Default Design</vt:lpstr>
      <vt:lpstr>神！偉大真神 Great Is The Lord 詞/曲： Steve McEwan</vt:lpstr>
      <vt:lpstr>神！偉大真神 Great Is The Lord 詞/曲： Steve McEwan</vt:lpstr>
      <vt:lpstr>神！偉大真神 Great Is The Lord 詞/曲： Steve McEwan</vt:lpstr>
      <vt:lpstr>神！偉大真神 Great Is The Lord 詞/曲： Steve McEwan</vt:lpstr>
      <vt:lpstr>神！偉大真神 Great Is The Lord 詞/曲： Steve McEwan</vt:lpstr>
      <vt:lpstr>神！偉大真神 Great Is The Lord 詞/曲： Steve McEwan</vt:lpstr>
      <vt:lpstr>神！偉大真神 Great Is The Lord 詞/曲： Steve McEwan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讓全世界知道 Let The Whole World Know 詞/曲：余遠淳 Yenn Chwen Er</dc:title>
  <dc:creator>New Heart Music Ministries</dc:creator>
  <cp:lastModifiedBy>Czarina Cheng</cp:lastModifiedBy>
  <cp:revision>22</cp:revision>
  <dcterms:created xsi:type="dcterms:W3CDTF">2020-04-13T01:52:06Z</dcterms:created>
  <dcterms:modified xsi:type="dcterms:W3CDTF">2020-07-24T21:25:42Z</dcterms:modified>
</cp:coreProperties>
</file>