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09"/>
  </p:normalViewPr>
  <p:slideViewPr>
    <p:cSldViewPr snapToGrid="0" snapToObjects="1">
      <p:cViewPr varScale="1">
        <p:scale>
          <a:sx n="70" d="100"/>
          <a:sy n="70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F869-71F3-EA4D-A3B9-FCFFC98C0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8A43B-9513-7346-BBE7-6F4B1A308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2E28-A3A5-DD45-9AF1-348E3059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0C3D-C0FC-4140-9B4D-9E0DC8A8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B66CA-5110-5F48-BC63-DB85FB2D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E8F6-AF41-234D-85DC-E8F505EC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BF63E-4592-604C-B572-E764BD9DB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D0FE-C117-D54F-8B36-0CEAB20E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C14D3-B3D9-8045-990E-25DD99D0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5570B-1D23-0441-A063-75FA053F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BDE56-E4C7-B845-842A-B81305697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22F58-EE3E-F54E-B142-83C57CC3D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42B53-5DA7-B247-8E5E-BB70DA79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538-83AE-DF4C-8E8A-1E8F6575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2EF23-E1F0-1C49-9B62-7485BC42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650C-1CC2-2641-82D8-4254C58F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583F-5B73-2D4F-B899-02646E23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7CE9-F76B-764B-B7FE-1AE109DA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84D7E-5726-1E48-A509-5F7F1C1D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25BAB-2005-6A45-8AB5-A52856DE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8606-DFAC-8C44-9E9E-B195AB66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FD91-913B-7F44-ABB1-8217072A5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93467-E709-0E47-B26C-95C935B2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61DBB-09F1-FA47-8BE3-D7E3ECB7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7A804-6014-AE4A-A3C3-39A43C7E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5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4207-DFE0-2144-9AF5-4815E7B7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B933-9676-A446-AD70-D500E1DD3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0428C-FBC1-D34D-AD45-EAF4EA4F2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AFBED-B02E-6E45-888F-0243B173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9D18E-B4DD-994A-8EE4-B70B5249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085C7-8D4A-4F45-AD95-350B8D59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A8EB-1921-D34F-93A4-D03EF366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AC8DB-AAD3-E94F-B3E5-1CFD04809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13ECA-09BE-DD4F-8B25-79A4A23E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80120-81D4-2141-B1F9-20C8F6499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8EDBB-96DE-CD4B-8189-353730132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D5FCA-C25C-BB4B-9FA0-CF143BB5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6DD26-3DBF-464C-BC87-5B3384F1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59D9A-8230-9D4D-B820-758FA6CB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31D7-0E21-664F-B98A-92F122D6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7B792-9E2D-E54B-A013-64E545C8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9F852-782E-8C41-9AF1-EBB092C7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76DC0-7D8A-3E4F-80BD-4956260F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51891-3EC5-8745-9098-AEED6EDC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B7ABB-4F74-5F46-BC69-1AF70F8E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DC3FA-09CB-3A4A-9B08-D811E283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4546-B8DB-3F46-8DEF-59A035A0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67EBF-D7A7-464F-B0F5-F8FB04A37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B88C0-8986-E648-8359-CD6F5447B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01592-02B1-F342-9EC4-38A0052D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23A90-7F90-CA46-A2EC-3A0791E9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065A2-9D9B-6542-8741-82E60682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8E67-EAB8-C444-93E2-C15EBA2B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A5234-07B6-434E-BD77-717FD59F9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3C32F-2F1D-4643-9BFB-D89677F8B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0CBF6-1A56-7E4E-B706-B5F93682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342BE-BD44-CC4A-A4E7-785EDEE0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D0278-5AE7-4340-B743-CB2DB758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7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35040-BADA-6841-A3E9-41CA2421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F2520-AA50-0643-8120-0259AF358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A1027-C84D-C241-98D4-BDD776920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DF32-8CDE-F048-8C44-69C516C2D26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02F6-2C28-784D-91D3-EF409CF58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7714-D393-1F4A-A43E-CD81E4D8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5AA3-612E-9F46-AF85-E8621126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339E1-A7B4-7445-9558-AC141FFB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3C99F-CA7B-CE42-AB5D-4E5D69D4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E12C5B-1D3E-6D49-B2EC-DB99580B7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CF2CC-4358-1049-A75A-FB16707C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CB1FD-05B1-C844-B7C2-1BCD96F23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020F-5662-8B47-BDB2-44453208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5968F-DD8E-144D-8473-D04B6774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2020-04-28T03:52:38Z</dcterms:created>
  <dcterms:modified xsi:type="dcterms:W3CDTF">2020-07-24T21:25:28Z</dcterms:modified>
</cp:coreProperties>
</file>