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1DC-0C14-3D4C-ACC1-2BAA4546AB2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0643-5625-6C48-9EE5-D3B331D8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3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1DC-0C14-3D4C-ACC1-2BAA4546AB2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0643-5625-6C48-9EE5-D3B331D8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1DC-0C14-3D4C-ACC1-2BAA4546AB2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0643-5625-6C48-9EE5-D3B331D8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1DC-0C14-3D4C-ACC1-2BAA4546AB2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0643-5625-6C48-9EE5-D3B331D8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3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1DC-0C14-3D4C-ACC1-2BAA4546AB2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0643-5625-6C48-9EE5-D3B331D8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3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1DC-0C14-3D4C-ACC1-2BAA4546AB2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0643-5625-6C48-9EE5-D3B331D8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8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1DC-0C14-3D4C-ACC1-2BAA4546AB2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0643-5625-6C48-9EE5-D3B331D8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4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1DC-0C14-3D4C-ACC1-2BAA4546AB2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0643-5625-6C48-9EE5-D3B331D8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1DC-0C14-3D4C-ACC1-2BAA4546AB2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0643-5625-6C48-9EE5-D3B331D8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1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1DC-0C14-3D4C-ACC1-2BAA4546AB2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0643-5625-6C48-9EE5-D3B331D8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8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1DC-0C14-3D4C-ACC1-2BAA4546AB2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0643-5625-6C48-9EE5-D3B331D8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EF1DC-0C14-3D4C-ACC1-2BAA4546AB2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80643-5625-6C48-9EE5-D3B331D8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8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61DAC-FD8A-A343-8ECB-E7D3E47F10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1FB52-74A4-954C-BAD8-88FB653FA4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AEDE8-5851-1A45-A5A7-9AC0A1104C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7C743-D567-D949-B03A-56E13CBBCF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6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5AEC5-7C5F-2C4F-8A1D-A4B93D9FD1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F79C78-12BE-134B-875C-9175F04963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3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2020-04-30T09:57:33Z</dcterms:created>
  <dcterms:modified xsi:type="dcterms:W3CDTF">2020-07-24T21:21:02Z</dcterms:modified>
</cp:coreProperties>
</file>