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9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F416-AAEA-BA42-BB6A-CA7E17600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D7A57-A480-0448-8837-543B879C6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2D6B-B578-EB4C-B82E-E185D4F8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6B00-E463-2B40-BC01-E9BBFDDC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C5AB-43B5-954A-B1F8-F88AEB15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E422-51C6-B04B-A28A-282C6F8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748C8-A87A-244B-86D8-764FC63F3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05234-F5A6-2A4D-80B1-907C68F2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3D68-A364-DF48-B852-31DBC99C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278D-E113-DD4C-8426-52E3129C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AC698-7578-C740-B2B4-2BD34D460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760EC-696C-434B-AE18-1AA4B7440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4DB25-4D9D-0B48-BE53-A802C6AF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550F-6C8A-5A45-8479-A590C335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FF63-50A6-3A41-AC23-CB6EDA4E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C2A6-4024-B645-A71F-295BCE04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2E39-BB7A-7C4C-A676-67931C18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73700-DE30-774B-B02C-13430F6F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3F8CF-F79F-A346-9FD8-8E066687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8EC3A-E116-6D41-A450-346EE71B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1824-38B4-644F-885A-E6C9E47F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2487-5FC9-EE42-8F05-10F63784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B131-925C-8643-98B5-FEC82206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1FE5-E774-7748-8C96-C8D7D24F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20EC-78D4-3643-9526-2D19CEF1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447D-0BA7-234A-82B7-FDEDD112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4EF6-29D5-104B-BC7F-151C7AD81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256A1-B12D-A24D-AF17-7EBE5A7CD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FFB04-8D9B-B24B-92B6-CC82D471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80187-C2FB-4447-AA0F-4DAE5814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003A-FEAC-8A42-85B2-9AAA2F11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A7E2-160B-CA4D-B9B5-1C55104B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46D4-ECFE-4140-9525-EEC6860A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9F7C-8315-3845-A6CC-7F0FE03E5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50030-9262-A042-980C-EA46EFBF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B2B16-2CE7-5640-9494-2F707D7D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DAFBB-E1B8-9C45-A34E-2DD095A0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F27DF-9CEB-0E47-8965-C57B5D8E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4F133-2291-9C4B-B9DA-37E472F1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9884-1B0A-FC4B-9C79-27C8319A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CA1A7-F3A1-9D43-A9AC-8DB7FE72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F342B-890C-3043-95F3-9D97DB7E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CDBFA-7708-EE45-80B8-1B64BFCA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FE162-1DFC-FB4D-9D55-C9D66027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F6C94-A50D-334A-B62A-3745656E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081F-BF34-E54E-B20A-4B5ACF12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0837-A1ED-BE4F-8CE3-21D5DE0B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7FBD-C22A-A34B-A193-2D1FCA7D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F6736-E10F-5142-8478-3F87442B4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D9EAA-C369-B742-871A-908AF333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E59F5-3515-CB4E-8054-CCEF9FBD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79E71-C4B7-A942-B5AD-B5F87F32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4E60-E5BD-D348-82C6-84B30D74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BDF42-07B9-F048-8D23-2879120B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2ADE8-679E-3544-99F9-F6267184E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06490-5F1A-DA4B-BE6E-F8042C79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D738B-A2A8-E644-8F27-647FD5E0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2BE5-2E01-4A4F-80D5-385E1DBF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937DD-AC49-BA4A-8495-855CD59D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E8EF7-DF64-0F49-A8FB-E7467B4A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0D27-2A1D-8841-B4FE-AD181F06A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7285-3116-EF4E-AE85-01735C3666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A643-22D9-A149-BF45-C17FEC1DE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AD03-4FD5-0E4F-AFC7-9306598E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91D0-CA07-FE4E-9AFD-A6CEADEE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088581-4F1A-794D-B468-56A3FF60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8C7F9-55A0-004B-995D-96807719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D2B33-2C6C-F545-AB1E-47864B3A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8B795-1A80-9142-A86B-2E6694BB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7B382-628B-3F4B-914A-6F2B8319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DCA86-2F94-234C-9849-92377E61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EF7CE-EFA3-1947-A723-31D4C123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2020-04-28T03:56:29Z</dcterms:created>
  <dcterms:modified xsi:type="dcterms:W3CDTF">2020-07-24T21:25:20Z</dcterms:modified>
</cp:coreProperties>
</file>