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3965-DCF9-CA46-8A2B-72AD9E251A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13E2-BC5C-7348-825A-D3260F80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DDE4B-AFA8-644B-8744-DEFA80270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A002B-31AB-9849-8859-7C296CCB7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4D026-A69E-2F44-BAFC-36617CBB1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965B0-8236-5940-882E-B7124926B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CC598-2244-0E42-A383-C05F06742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4A923-8A7C-824D-A8A3-AFDF6C4F9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2020-04-30T09:33:26Z</dcterms:created>
  <dcterms:modified xsi:type="dcterms:W3CDTF">2020-07-24T21:22:31Z</dcterms:modified>
</cp:coreProperties>
</file>