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2"/>
    <p:restoredTop sz="94586"/>
  </p:normalViewPr>
  <p:slideViewPr>
    <p:cSldViewPr snapToGrid="0" snapToObjects="1">
      <p:cViewPr varScale="1">
        <p:scale>
          <a:sx n="74" d="100"/>
          <a:sy n="74" d="100"/>
        </p:scale>
        <p:origin x="74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A1244-D266-B04D-BA24-BB6578A4194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F254B-A0C4-2F47-AD36-376F32837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81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A1244-D266-B04D-BA24-BB6578A4194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F254B-A0C4-2F47-AD36-376F32837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01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A1244-D266-B04D-BA24-BB6578A4194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F254B-A0C4-2F47-AD36-376F32837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0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A1244-D266-B04D-BA24-BB6578A4194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F254B-A0C4-2F47-AD36-376F32837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11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A1244-D266-B04D-BA24-BB6578A4194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F254B-A0C4-2F47-AD36-376F32837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56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A1244-D266-B04D-BA24-BB6578A4194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F254B-A0C4-2F47-AD36-376F32837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02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A1244-D266-B04D-BA24-BB6578A4194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F254B-A0C4-2F47-AD36-376F32837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04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A1244-D266-B04D-BA24-BB6578A4194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F254B-A0C4-2F47-AD36-376F32837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12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A1244-D266-B04D-BA24-BB6578A4194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F254B-A0C4-2F47-AD36-376F32837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12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A1244-D266-B04D-BA24-BB6578A4194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F254B-A0C4-2F47-AD36-376F32837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1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A1244-D266-B04D-BA24-BB6578A4194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F254B-A0C4-2F47-AD36-376F32837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6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A1244-D266-B04D-BA24-BB6578A41944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F254B-A0C4-2F47-AD36-376F32837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544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98BA9A8-2623-A546-812F-17F74926C13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06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01A39B2-A2F2-4F49-A589-714615CBE4F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895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5A549D-DC91-3E4A-AD91-93BFD2C8D47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896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0D7C93A-4A26-A94D-9175-1584FCCA65E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07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A21142F-A931-E647-9BEB-4E0373F9F63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39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7CA131B-F79D-4B44-99D2-7595079A6B8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95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3</cp:revision>
  <dcterms:created xsi:type="dcterms:W3CDTF">2020-04-30T10:01:31Z</dcterms:created>
  <dcterms:modified xsi:type="dcterms:W3CDTF">2020-07-24T21:20:50Z</dcterms:modified>
</cp:coreProperties>
</file>