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586"/>
  </p:normalViewPr>
  <p:slideViewPr>
    <p:cSldViewPr snapToGrid="0" snapToObjects="1">
      <p:cViewPr varScale="1">
        <p:scale>
          <a:sx n="70" d="100"/>
          <a:sy n="70" d="100"/>
        </p:scale>
        <p:origin x="8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4926-B009-934A-B601-BFD7020B482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A285-403F-E94A-9D88-F214461AF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0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4926-B009-934A-B601-BFD7020B482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A285-403F-E94A-9D88-F214461AF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0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4926-B009-934A-B601-BFD7020B482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A285-403F-E94A-9D88-F214461AF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7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4926-B009-934A-B601-BFD7020B482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A285-403F-E94A-9D88-F214461AF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0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4926-B009-934A-B601-BFD7020B482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A285-403F-E94A-9D88-F214461AF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8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4926-B009-934A-B601-BFD7020B482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A285-403F-E94A-9D88-F214461AF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1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4926-B009-934A-B601-BFD7020B482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A285-403F-E94A-9D88-F214461AF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4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4926-B009-934A-B601-BFD7020B482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A285-403F-E94A-9D88-F214461AF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3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4926-B009-934A-B601-BFD7020B482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A285-403F-E94A-9D88-F214461AF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6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4926-B009-934A-B601-BFD7020B482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A285-403F-E94A-9D88-F214461AF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3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4926-B009-934A-B601-BFD7020B482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A285-403F-E94A-9D88-F214461AF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44926-B009-934A-B601-BFD7020B482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CA285-403F-E94A-9D88-F214461AF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3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5350E9-7859-0142-976D-EF39DD83E73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70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80927A-E835-544F-A0C1-8A65EC994CD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33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1B9BA4-5EE9-8746-9FE9-14A88B43167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57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C5C109-4825-3442-A426-873E194DD7E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02D53A-FD79-7A45-BF26-F97064FCA7D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16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6D1482-6FDD-5A4B-B712-2D4D4FD1E56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03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2020-04-30T09:40:34Z</dcterms:created>
  <dcterms:modified xsi:type="dcterms:W3CDTF">2020-07-24T21:22:20Z</dcterms:modified>
</cp:coreProperties>
</file>