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09"/>
  </p:normalViewPr>
  <p:slideViewPr>
    <p:cSldViewPr snapToGrid="0" snapToObjects="1">
      <p:cViewPr varScale="1">
        <p:scale>
          <a:sx n="70" d="100"/>
          <a:sy n="70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176E-2039-D942-B030-AA1989B90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474E-F9AB-CE42-9010-0967A18B6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7106-480D-824C-81E9-B219C7B5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F828-70B1-B94A-A6DE-9137BD31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874C-3ABA-F648-9C6D-F0114C90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42A-6492-5E4C-9D23-004C983D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A1455-BB60-1D48-93C4-CA5CB1D4E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5CC26-9095-B845-9535-B67A61F7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E7E-CFA5-5645-8D06-3BF4439C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BB342-A4D4-1E41-897D-F04F757E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5A34B-A753-2042-8677-B836425F2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444F2-F4D0-E749-9424-71FF09DD4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99AB-775E-8B4B-9BB8-2AB0A0D5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9F8E-1171-1144-88EC-FAD3669B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348F9-4D81-EF4F-9441-24C4B6A7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4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3C87-53CC-964C-9C50-620E6A5A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1FBA6-A2B2-1343-915E-B533D816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E2700-9E80-F74F-BD2B-DD82BF46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13ACE-BD3D-CC4E-872C-4AC9F934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E5B7-E2A0-C043-9AC7-2093AF9B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3B18C-D1A1-A745-9565-1BED8A01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E58AB-354B-F649-9497-AE99AB24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2259-4E86-C74E-8C8E-E48EBA54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1046-DEEF-6840-B8EA-074A7C78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EAB3E-B3CA-1645-881F-5332811C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B10F-5ED7-1646-928A-CDDC4068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FA562-3534-0E4E-A483-7681602A6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F52B2-B1E2-1244-8EF7-DC6F95054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4000C-3E87-C24D-8A9B-AB455B09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883A3-50CF-7043-A582-F90FFB0E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2DBD8-A719-BF40-A38E-2154B7D1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59AA-79CC-B34A-AF5F-E4E124F0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F8DFC-DE52-DC44-BC91-212040EA5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B4F8-4D16-D443-B5E8-3C1ADE1F8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B13B7-1A01-0E4F-AC68-F1B387176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8F23D-90C6-2D42-BE7D-B21F74E35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6F8B4-98F5-9F4E-98CF-10C8243B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C26FC-18C7-1941-8195-89261F59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02BE-4FF1-7344-B23E-D4219D8D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3306-D8E9-384A-A45D-4F0C2689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37C3B-5F2A-CA46-AB4D-EDD05C19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DB8AE-3044-9E47-8212-B8251DDD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1E75-9FC8-ED46-A5D0-74D889DD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9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4B7EC-87F6-074E-AB39-EB66DA09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F692C-0D58-3E4A-940D-03251081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83130-55C2-7245-BE97-5073439A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6B0B-917B-A348-956A-F0892E38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E434-31C5-D142-A9F2-7E993680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5AED4-759C-F340-BF10-9B2CC4C29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A838C-562C-A545-87EF-C17685A6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8BB45-5C1F-DA43-BF33-CB05E1EB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3C089-D2B6-1C41-BD4A-C19303D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B5B-1236-5B41-B40A-FF46BC29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66335-7CE5-ED47-86F3-B63BE2FCD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AF5A-983E-9840-A0F6-FEA72A8F8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5C078-1826-E340-A359-B726ADAF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AF8EA-7933-A145-A12E-84543CA2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17061-7FB9-E44E-A123-7394C5BE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630F4-AACE-4C4F-B81A-6C3CE6C8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C51-AAC8-AB49-9AD8-FDA10B8E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1CC3D-F24B-234C-A917-FAA55AEA5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7ABD-E1AB-ED41-B3E0-62946158D2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F331E-C2BA-B54B-9ED1-872229B67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4C83-9974-4C4D-8861-8BDC93260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94E4-B255-2C4A-935B-DB03135E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21229-89AA-904B-BDA4-12EC21E7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1FF88-ACF4-4640-8E54-5D12A0CB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BACBF-7963-1A4D-87A0-1307DFAB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10F1E-9E57-6240-91FA-12AF71CC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2020-04-28T03:51:22Z</dcterms:created>
  <dcterms:modified xsi:type="dcterms:W3CDTF">2020-07-24T21:25:02Z</dcterms:modified>
</cp:coreProperties>
</file>