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7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0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9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1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1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CDBC-848F-3D43-BACF-74D9EA9DC67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58C7E-5529-5844-AC00-ABC55928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5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311552-BA15-C047-BDA2-71E2A5A16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7E9EB-9962-9F4A-9B0C-E2363515BD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BA305D-E1C7-0F48-A40D-CD313AE59E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86E07-AF3B-9543-9389-4A1AE3E7B5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34AF1-4119-F34F-8BC6-1D1A98CF32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E9690-9CDE-344F-A866-CC061B6D0A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E1474-59F6-C541-9CCC-60793069E3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F02BB-0E8D-B54F-B8C6-387F090FC6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CC73F-175C-7D45-9E95-A5ACF7AD46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2020-04-30T09:55:55Z</dcterms:created>
  <dcterms:modified xsi:type="dcterms:W3CDTF">2020-07-24T21:20:40Z</dcterms:modified>
</cp:coreProperties>
</file>