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9F3C-8533-8844-9948-ABC2F0C6A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B41B4-13D8-D149-8C1A-5B8FAC0DA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3DDA9-4F60-1940-8FA2-78C7CA49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EDF5-CC0E-8A42-A76B-2CFCD2EB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EB90-5E02-D54D-BACF-3F04C47E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5EC7-F5DB-A64A-804B-843694CC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28342-9D93-6F4D-81BF-79EEAE862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C4802-A035-C74E-89A5-246930C1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2FBC-033D-9641-8024-B41CF3AD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E81B8-3141-674A-B167-0436463D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86FAE-FBFF-0D48-9D76-BAA17B6B3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A45E8-7A23-C24D-A108-E2D3863CA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3CF2F-4A34-4C4C-86ED-4646E6DE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9E29A-4E8B-A94F-882E-F3890649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48722-4689-7146-8EB1-4D0E83FB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D610-C96D-E446-BEC0-AD57B0DD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5B74-9573-EB47-8398-C4388FA52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9FB52-9613-7C46-9D48-6685372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6656-453B-4C4F-8FD7-43500249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88123-D9D9-5D4F-A31D-C80546B9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E8E8-F81B-CC4F-A471-D650B687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4787-A825-884F-A61D-B078D090A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47A08-6233-254C-962E-B8F7BF9A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AFFA4-1D85-5C42-95DA-04B755E2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DB823-2755-B44A-ABD6-8E225CC3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1A68-3043-1A4E-B6BD-87723281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E96C8-29DA-CF49-9094-EBB11D600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26AF9-864E-FE41-AB14-FE1BE54AB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FB0D8-6900-E74A-B68A-67E6C6DF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99C47-95BB-3F44-9714-9C4D1DD0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D6B22-7FD6-3A4D-A576-DC667921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C9C4-DC5A-C545-9152-C8A252D5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2B74A-6EA6-7544-A2EE-EF9903A40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E1D77-19A0-8042-A58A-3FBE96CD2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E311A-AEE1-544A-ADDE-EFB753302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3B9BC-76AB-EB4B-8660-837287B4F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41589A-87F2-E148-895D-611410EE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2C39C-CF51-8547-B7B4-739ADE23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E3DBC-4AF3-084A-80DF-92642772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3A1-DC27-4542-A4F5-FE2B304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58630-4B08-BF4E-97F0-570A06B8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8DD63-0C02-4F43-9833-600EF6EC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3C477-FA3E-A54A-8D0C-6A272299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972E9-56EF-604A-8734-6508669F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FFAF5-5D6D-7946-9027-7B0B5DF5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3912F-6351-044F-8BEC-73A395C1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6DC1-383F-3D44-AA3D-8302ED07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C59A-7317-D14F-9488-F1A13771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A52D0-284E-C94A-B1A7-F1F27B15D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92A62-0589-9E4A-B18A-1884007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449AE-DB19-5246-873B-807ABF8A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E26D1-A641-0444-A46E-59A7E9F7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6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8D32-7E9A-3048-AE3F-58F1900C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52104-04EC-644F-ABD4-71667537D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C58FC-BF53-6C4D-99DD-FF9F420D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DB3E8-7B86-E14B-8250-5DA86429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5D563-17F8-F44A-8DD8-05815E08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D46DD-50D4-6043-84C0-2512513A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4DCA8-028C-3C4B-97A1-B7EA96DB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DEA70-CA7C-E042-9958-5B3CE6FC7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417A-8AFA-784E-8B25-CCCDBDFC2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F709-76D6-3043-90D8-B43E74D01EB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29BA-81AE-054B-80E5-9B99BEE0B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5FA9-9DB8-4B4E-B238-7FBD5A40C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EA01-7B5C-BA49-BB27-23EFBE40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8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B602C-98C5-A643-9B1B-6A570962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31616-9C57-9B44-8664-5DD62783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590E6-AA2D-3545-BC88-94BE6EB7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2020-04-29T02:52:18Z</dcterms:created>
  <dcterms:modified xsi:type="dcterms:W3CDTF">2020-07-24T21:23:23Z</dcterms:modified>
</cp:coreProperties>
</file>