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5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5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4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8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7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8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3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3965-DCF9-CA46-8A2B-72AD9E251A8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913E2-BC5C-7348-825A-D3260F80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1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114D00-FF3B-A94D-AF0B-371D2CAD11D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80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4A0250-E2EE-E24E-B79D-6B61654B43C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9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8B8330-CC77-2945-A2EE-C711D469695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7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5</cp:revision>
  <dcterms:created xsi:type="dcterms:W3CDTF">2020-04-30T09:33:26Z</dcterms:created>
  <dcterms:modified xsi:type="dcterms:W3CDTF">2020-07-24T21:22:01Z</dcterms:modified>
</cp:coreProperties>
</file>