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586"/>
  </p:normalViewPr>
  <p:slideViewPr>
    <p:cSldViewPr snapToGrid="0" snapToObjects="1">
      <p:cViewPr varScale="1">
        <p:scale>
          <a:sx n="70" d="100"/>
          <a:sy n="70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4926-B009-934A-B601-BFD7020B48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A285-403F-E94A-9D88-F214461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0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4926-B009-934A-B601-BFD7020B48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A285-403F-E94A-9D88-F214461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0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4926-B009-934A-B601-BFD7020B48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A285-403F-E94A-9D88-F214461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7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4926-B009-934A-B601-BFD7020B48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A285-403F-E94A-9D88-F214461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0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4926-B009-934A-B601-BFD7020B48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A285-403F-E94A-9D88-F214461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8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4926-B009-934A-B601-BFD7020B48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A285-403F-E94A-9D88-F214461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1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4926-B009-934A-B601-BFD7020B48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A285-403F-E94A-9D88-F214461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4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4926-B009-934A-B601-BFD7020B48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A285-403F-E94A-9D88-F214461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4926-B009-934A-B601-BFD7020B48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A285-403F-E94A-9D88-F214461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6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4926-B009-934A-B601-BFD7020B48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A285-403F-E94A-9D88-F214461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3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4926-B009-934A-B601-BFD7020B48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A285-403F-E94A-9D88-F214461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6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44926-B009-934A-B601-BFD7020B48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CA285-403F-E94A-9D88-F214461A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3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3B4A8-72C8-A34F-88C1-91CF161FC5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A71A1-A8F7-6640-A657-0881DF9FE1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90B14-B222-6A42-907B-0AB751CB91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DD4B02-B473-2347-B5AE-5703D3B2DC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F245B-7ED7-7D40-A917-E1AED427AA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3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9B29F0-C3E5-4C4B-A619-A90E439D34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1C57D-C131-9249-AC2A-A8F6D0BB8C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5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2020-04-30T09:40:34Z</dcterms:created>
  <dcterms:modified xsi:type="dcterms:W3CDTF">2020-07-24T21:21:56Z</dcterms:modified>
</cp:coreProperties>
</file>