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67"/>
  </p:normalViewPr>
  <p:slideViewPr>
    <p:cSldViewPr snapToGrid="0" snapToObjects="1">
      <p:cViewPr varScale="1">
        <p:scale>
          <a:sx n="70" d="100"/>
          <a:sy n="70" d="100"/>
        </p:scale>
        <p:origin x="1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9AA2-4695-084A-8A31-78B9D0745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3DDA1-901C-D043-9347-46607C38C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0C46D-C321-0E41-8F1F-202AF0EE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1BBA-2009-424A-9F83-92B0E7E991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68D0F-4EA1-D64E-AE7A-7B57F4D0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1068D-9B53-1548-99D2-0CE6D619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6BA1-0BF8-EC45-B3BE-15328B4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9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AB8D7-89ED-5C4D-91A3-30E3C82A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447DC-038E-A440-9FE4-44D3C8302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CA2A6-A56E-F046-92A6-EDF3DC04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1BBA-2009-424A-9F83-92B0E7E991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EA586-6004-E64B-801E-6DB42386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ACA9B-720C-0C4E-9B00-549197F40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6BA1-0BF8-EC45-B3BE-15328B4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2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256118-26E9-BD41-93A1-A61302D59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7DA4BF-A2C0-7849-B4A3-8E0C2E998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7EE48-DFE5-2449-93A7-DD292B3B0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1BBA-2009-424A-9F83-92B0E7E991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49644-18C9-E147-9E32-E24D33A5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E4AD3-CAF4-4645-B788-7EAAE45B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6BA1-0BF8-EC45-B3BE-15328B4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9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1F08B-90B7-3044-AF26-0F2FDF5DE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231AF-B12B-314A-8F26-371AAD27B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2D23B-22A8-4444-AA4F-9F18064D4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1BBA-2009-424A-9F83-92B0E7E991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DF2FF-5237-244B-9ED3-02F541AD6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BA0B9-5B96-C34B-9B1F-71212BC6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6BA1-0BF8-EC45-B3BE-15328B4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2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3172-2814-AB40-BEC9-848E3340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6CBBA-E923-0643-AE87-0417A0B2F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103AC-236F-EE42-8071-D26501706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1BBA-2009-424A-9F83-92B0E7E991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5EE4B-6624-724E-A527-0E4F73DC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F070C-E229-F349-95AA-CFAABF10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6BA1-0BF8-EC45-B3BE-15328B4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51147-28E3-A24F-AF95-7ED579BB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1DE22-7F23-444B-BC2C-240AA2B72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1289C-7220-2940-8041-B8A7F1645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E02CC-CBB2-354D-86B7-64CFF058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1BBA-2009-424A-9F83-92B0E7E991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07CE3-FF67-BE47-ADE1-F928B8653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9A9D8-B4D0-5741-822A-BEB3465E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6BA1-0BF8-EC45-B3BE-15328B4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2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1B004-7186-AE4F-A98F-BB0B9738D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7D317-FF5E-394B-BE94-311C132D4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31055-43B1-9F4D-8FEB-D59204921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4ABFC9-3AD2-1A43-9F6F-58A5105A54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ECD39-B43E-FC47-B747-B05BA6079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99CCEF-F29F-3542-8F17-8163B446E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1BBA-2009-424A-9F83-92B0E7E991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1B1408-9C9C-C447-8C26-F35A33853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87BF90-0385-7A40-BBD6-C5629F34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6BA1-0BF8-EC45-B3BE-15328B4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0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D99C-2629-644B-A7B2-C1D3AA6D2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C680E-4599-2A47-A57B-77C3AA801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1BBA-2009-424A-9F83-92B0E7E991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210177-5E60-594A-8873-E0636852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31E76-9EB1-3F4A-A0C4-42A9FE46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6BA1-0BF8-EC45-B3BE-15328B4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0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ACF31B-1DDE-3847-82BF-7F0FB9C6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1BBA-2009-424A-9F83-92B0E7E991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DD5A8-2D69-884F-94CB-A530AA2EF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7F2A1-77F8-7C4A-91A9-0911C438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6BA1-0BF8-EC45-B3BE-15328B4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5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0EB2-58E0-FB41-A8F0-3BCD2593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70B07-9AB6-1643-BB45-9BFFC9154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57490-92BC-A041-8B6C-6DD03A7AB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95108-D783-774D-B24B-93E57798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1BBA-2009-424A-9F83-92B0E7E991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C4E6D-3B82-154F-9A5E-52CA843DB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7FFF4-3C32-744B-BBBD-15ED302F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6BA1-0BF8-EC45-B3BE-15328B4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F3AD-965B-5A4F-A2F3-2F37C9A7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6F231D-EAAE-364A-8A7B-33EB44ECF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8FB41-B772-9241-B2EC-870849747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10739-52AD-D64D-90F1-AAB342926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1BBA-2009-424A-9F83-92B0E7E991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9207E-F830-864C-8B37-FD868816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0EA09-A3E9-034B-9290-DE9BFB4F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6BA1-0BF8-EC45-B3BE-15328B4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5ED086-5010-4D46-96B3-11DE84D18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8D19E-9F5C-2446-BA7C-75C63CFF7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FCE0D-45D2-3041-99AB-050045FDF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01BBA-2009-424A-9F83-92B0E7E991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D033D-F9E1-6040-896A-535D3416A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BC3FA-03B7-954D-99A8-A319A0C32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F6BA1-0BF8-EC45-B3BE-15328B447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31DA30-2F43-B04E-9F2B-AACACC7CF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3E7A20-FAE5-EB4A-918D-BC7E757C3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1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176C8C-C3AB-C240-BC24-7C9A0598C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4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72600E-DB5A-1C41-8B92-D0E954C21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3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1D9816-8AE0-F647-9CDF-F9662BE84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DDB3AC-C977-5148-B3F3-789659CE0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3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FAD53-3B4C-2E4D-B277-5494B08AA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7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2020-04-29T03:04:09Z</dcterms:created>
  <dcterms:modified xsi:type="dcterms:W3CDTF">2020-07-24T21:23:13Z</dcterms:modified>
</cp:coreProperties>
</file>