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7155-84D8-1F43-8F58-D99E3E00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D89A5-E3B6-7243-9F39-93CAC4808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DF19B-D2B3-C548-BBC4-8A09FF6F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5D119-66D7-0B42-BE14-30F72970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710F5-D1A6-4B40-817E-4FD3C650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7DA3-0164-1E4F-A498-63B9EB05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88A91-9500-9046-A8D8-9D69BD80F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D9319-C12C-8C4B-800D-32ADF96A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0D2B1-FBEC-6143-B220-6172B4E2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97A50-916B-1942-A34B-D3CFB200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7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9204E-2516-FD47-9AD6-832B4C82D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9B1F3-E3CC-C641-B00E-DD21BB363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78414-A57D-8748-9A85-268E2DCE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F21C6-FB17-CA4A-B8F7-851229E3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4A70-4C54-2448-9EEE-0F2915F1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6BD7-7FF2-C44E-8FFE-41DF2F16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F1CA-5C1A-6C40-B5EA-ABCEF359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97728-979A-FB4C-88AA-027829F0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50C51-2BB8-934E-9838-0AEE4C78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FFF8-C584-AD43-B0FE-A1046961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BE32-0E1B-A140-90EE-83FCFDF5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26D3E-1F49-C048-811D-A9F04A1AA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F58E-BF70-3242-8D25-AA7ED31D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48B8-AEAE-DE44-84EF-85C49F3F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60F52-E111-8049-8DB6-E04550EF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99B1-1472-884E-96DF-54A8DE3F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5327-B6F5-CA48-A4EE-220DDC4E4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15DE9-A36D-BB4A-941E-F2BE11E54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560A6-5666-B941-954D-81736535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61418-B9CE-3E4E-883E-D5F36323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44001-5A48-3649-8AAB-FE284981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9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A2C6-31DB-4B44-922F-FEB4C085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D81FD-7F5D-5C4D-9B0D-A2D84850F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BA4F8-B341-3045-8BFE-96159E458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DE482-4B14-EC4C-83D3-8740E11DA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D6C61-042F-2548-91C6-2366C4CA0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3AFC23-D905-0840-A7B9-880DC0EF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DB588-C450-1B4D-ADF7-C102814B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D6863-065B-234A-B6E3-ED529F4D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3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6E57-F302-F645-80FA-56FA0658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5E208-1F3C-A54A-A662-E297EBF2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11C64-99D3-7048-ABCA-F9BCAECF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3144E-ECBB-5F42-BCAC-782B025A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F1119-5A88-E945-938C-BF9FE52C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60147-29FC-B740-B21F-A9EABF48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4EDFF-1943-A54B-9615-150A293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53DD-B2B9-7F40-B306-37528746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B519-457D-4E4C-9B01-A1078294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1F4A8-354E-A24E-BEF4-B59F1A58E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38671-00F1-F94A-ABF5-348D8A9B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3CE38-EA0B-EE47-B5F7-4180E899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B6FB8-438B-244F-89C1-056A7570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40DB-64AF-2342-AF53-6590904F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1BEA9-6BA8-EE4C-9957-121E11DB6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EE98D-4665-654C-8555-7C847312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9D8CA-62EF-3C4B-B8DF-05439582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2CB2E-B66A-E44F-87E9-C1A659A4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F792C-02AE-9043-BE13-EDB1A02D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8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D3F4B-3314-064A-97A4-D16EF8E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4A9C3-26E9-AC4E-BA0E-4B474F873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DE77B-4E5A-D443-B785-1D20DA5E9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10DF-7739-8743-BFCE-3DDE385471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5A427-0AD2-274D-9BA7-C081F844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8D0F-C20B-A34C-82B3-4DA581C66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6789-69FC-B044-A959-A96200ED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FDF472-3A6F-FE40-B9BC-29021763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28E9-8B77-A448-B139-DC857B745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7C515-038E-7A40-BEB5-87CCE5BE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629BD-D533-A84A-B914-CF40DB11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F90ED-BC1E-B04A-B036-3D200B10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8BBD7-41D9-5641-AD99-9B3E8CAE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17301-B9DB-3049-BBD9-CEA8B14CA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2020-04-28T04:07:19Z</dcterms:created>
  <dcterms:modified xsi:type="dcterms:W3CDTF">2020-07-24T21:24:40Z</dcterms:modified>
</cp:coreProperties>
</file>