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3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7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3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126E-9D69-474F-A896-A7D786D5B83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61D3-2369-9D40-8DF3-D57612ADF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5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B79FC2-A72A-EE4E-A636-32C9FA512F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29E3A-7BBE-8E4B-98FB-B1A12794D6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E73E8-085C-5E41-A07F-7E6CA5D358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4065D-1664-9342-9D04-03B35AD414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F0EF3-4C39-5440-BB6E-E480E2D803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47502-F239-2A46-B729-41C64434D6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D44F0-9BF6-464D-941D-1E4224205C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2020-04-30T09:45:47Z</dcterms:created>
  <dcterms:modified xsi:type="dcterms:W3CDTF">2020-07-24T21:21:51Z</dcterms:modified>
</cp:coreProperties>
</file>