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586"/>
  </p:normalViewPr>
  <p:slideViewPr>
    <p:cSldViewPr snapToGrid="0" snapToObjects="1">
      <p:cViewPr varScale="1">
        <p:scale>
          <a:sx n="70" d="100"/>
          <a:sy n="70" d="100"/>
        </p:scale>
        <p:origin x="84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58CE-449C-6B41-8C1C-6CA2AB2FD1E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2587-BEA9-A542-92A4-E93702E2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58CE-449C-6B41-8C1C-6CA2AB2FD1E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2587-BEA9-A542-92A4-E93702E2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44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58CE-449C-6B41-8C1C-6CA2AB2FD1E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2587-BEA9-A542-92A4-E93702E2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20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58CE-449C-6B41-8C1C-6CA2AB2FD1E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2587-BEA9-A542-92A4-E93702E2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5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58CE-449C-6B41-8C1C-6CA2AB2FD1E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2587-BEA9-A542-92A4-E93702E2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32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58CE-449C-6B41-8C1C-6CA2AB2FD1E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2587-BEA9-A542-92A4-E93702E2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90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58CE-449C-6B41-8C1C-6CA2AB2FD1E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2587-BEA9-A542-92A4-E93702E2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3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58CE-449C-6B41-8C1C-6CA2AB2FD1E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2587-BEA9-A542-92A4-E93702E2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7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58CE-449C-6B41-8C1C-6CA2AB2FD1E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2587-BEA9-A542-92A4-E93702E2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26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58CE-449C-6B41-8C1C-6CA2AB2FD1E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2587-BEA9-A542-92A4-E93702E2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0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58CE-449C-6B41-8C1C-6CA2AB2FD1E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2587-BEA9-A542-92A4-E93702E2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758CE-449C-6B41-8C1C-6CA2AB2FD1E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2587-BEA9-A542-92A4-E93702E21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4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285D7FD-0012-FA4D-A40C-B300A432072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29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17101E2-2AFF-F84C-9773-0F84957080D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14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608F9BE-7125-2E4B-B206-607504FD9EC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07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7E87D34-56B4-874C-A19C-34EEE693AA7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71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B5CAD69-6B76-5144-A8FE-A3401293194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36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2020-05-06T04:14:20Z</dcterms:created>
  <dcterms:modified xsi:type="dcterms:W3CDTF">2020-07-24T21:16:34Z</dcterms:modified>
</cp:coreProperties>
</file>