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C045-4A10-6B40-AB2A-83123EA00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A45F0-9CDD-A243-B876-40A617B7C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64B92-9F2D-084F-9DF2-A4B8483E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C4D7-F44F-FE46-A2AD-F5C7B95E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99685-B8F9-A64D-A88C-A806E4CB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D19C-010C-F040-A0E4-5339BD22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0BDA4-92C4-A742-83E2-E4211CA09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7AE8-1EE9-2642-B842-03FB54E6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B5941-0F29-4D43-BB8A-BEC49FE1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6BAB-B03A-7A4A-B28C-59F9FCE7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5D3E8-A111-1345-92EB-6FD51D248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65D0D-B86F-594D-A77B-45D854B7C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3B921-6B58-0D41-BFBE-3793B009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6A3A-DABF-B24B-AF40-3BFD2EAB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A7D79-0C58-D349-B548-BB0220F7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B301-CAA4-0641-B542-D4787C9C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AD63-D188-5F49-9C6C-9CB062E2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718A-F766-0641-8805-98F3D7B4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6FD2-3ABC-204B-AE47-254A732B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DD924-4BA1-8A43-A851-1B0E45F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EEA4-4E2F-0340-99C6-139D8090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3459F-386B-C943-95B7-83F668F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809BF-9FBA-CB47-987E-C132339D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3F85-304E-2B4D-9E96-CAB9A5FB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BBFA4-6DD0-D846-82CB-E9CFD322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82A1-C984-4148-8CB0-B6AEB1E6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CE3A-D6ED-0445-AD30-2689F7C5C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BE148-AE79-4F44-B700-4E1F63F49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4964F-C153-1C42-8407-51CE961C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016AD-868D-BF46-AD27-36C1E9C9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F6EE-F6B2-4640-A7CD-DA7B4FFF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35D7-F8A2-534E-AB4E-7EA65B35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3C49-CF5F-4F42-B2F5-A47D3D68E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CBDFC-DCB8-0D40-9CA7-1DA486DE5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EBC2-4CD4-0B47-B1CA-5159DAAB1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4D562-EB7D-9B45-A8AD-12359A1E4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A0181-B9B8-1D49-971B-083A8E4A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F84C5-B4FD-874C-960D-53505CFD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B657C-9B4E-884F-8B72-9C175A38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4FE0-894A-8C42-9249-7841D080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9F21E-8A2E-A149-8227-6DEC148D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D6670-9FD0-564D-A553-E7F788E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E627D-960C-724D-9D94-D37DF011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8E3A0-FC1F-F945-AC78-7B61AB37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DFE06-68DA-604C-AD09-DAFFF5E7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42F22-DEA4-154E-93B3-C535F20B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BFEC-2994-1D44-BABC-5A6AB207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3706-55D2-D145-BC26-DCCA0278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C813A-1DCB-1D4F-ABB0-B01437FD7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ACAD5-2A74-D648-BF3F-ECBC0B43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9D1B-9201-544F-B1F5-0D64E684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5153E-76B8-F646-9DEC-7131B7DA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9B9-B568-414E-8A97-30655955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44838-3325-2246-89C3-607F11961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BCB13-FD95-074C-89ED-2E2289612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07C4-45C1-364B-B5A6-3CDD64B2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BF7EF-C763-CB45-987E-5A45A2D9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C7458-9994-C044-AC9C-670A3118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8B090-7C43-5B41-B037-77505E90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EA28E-887B-5241-8EE8-D66AC6F0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CDBF-C141-0D4F-A15E-96A0A6A93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BEEE-2D67-204B-B949-47A804FA600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AD6B0-BBF4-4A4E-9702-46CD5315F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04C7-2D27-8F4F-9D01-9D0BE1FEA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451F-B7F6-3849-B117-59D9A9D47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27415-9A09-2147-BB25-D3800342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6B1F3-28D7-0E43-8C12-FFDE974E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7B9E6-0CE9-FD4B-85EF-51B4AA73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2E5D7-FE38-B540-A6B3-F1414C21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4421A-E3D2-9447-BB3F-81402103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2020-05-05T02:50:44Z</dcterms:created>
  <dcterms:modified xsi:type="dcterms:W3CDTF">2020-07-24T21:19:09Z</dcterms:modified>
</cp:coreProperties>
</file>