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24B-B5DA-DF42-9A7B-6900A2D03C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1652-7677-FC4A-B425-AFBDC3A1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8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24B-B5DA-DF42-9A7B-6900A2D03C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1652-7677-FC4A-B425-AFBDC3A1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24B-B5DA-DF42-9A7B-6900A2D03C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1652-7677-FC4A-B425-AFBDC3A1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1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24B-B5DA-DF42-9A7B-6900A2D03C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1652-7677-FC4A-B425-AFBDC3A1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4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24B-B5DA-DF42-9A7B-6900A2D03C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1652-7677-FC4A-B425-AFBDC3A1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8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24B-B5DA-DF42-9A7B-6900A2D03C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1652-7677-FC4A-B425-AFBDC3A1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1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24B-B5DA-DF42-9A7B-6900A2D03C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1652-7677-FC4A-B425-AFBDC3A1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8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24B-B5DA-DF42-9A7B-6900A2D03C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1652-7677-FC4A-B425-AFBDC3A1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7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24B-B5DA-DF42-9A7B-6900A2D03C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1652-7677-FC4A-B425-AFBDC3A1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3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24B-B5DA-DF42-9A7B-6900A2D03C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1652-7677-FC4A-B425-AFBDC3A1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7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24B-B5DA-DF42-9A7B-6900A2D03C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1652-7677-FC4A-B425-AFBDC3A1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2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AE24B-B5DA-DF42-9A7B-6900A2D03C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71652-7677-FC4A-B425-AFBDC3A1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7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4A1DDB-8BB7-6648-AB9F-56E89B120F7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6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C13DBC-A790-1648-833F-71BCD87B0C7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7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0BF6F5-50BF-4547-965D-9F6A521CDB6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99C60A-4689-6041-9A15-20FB761F4DC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38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48260A-1718-4D45-806B-B82E9887BDF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1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2020-05-06T04:22:43Z</dcterms:created>
  <dcterms:modified xsi:type="dcterms:W3CDTF">2020-07-24T21:16:29Z</dcterms:modified>
</cp:coreProperties>
</file>