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73" d="100"/>
          <a:sy n="73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AA99-5B3F-5D47-8E46-61DA2C09E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F2E870-89BB-BA40-8564-1629AA3FA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F4850-A782-1441-B115-046ED4FF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D13E-F17D-0C4F-B761-471498080FE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E93AD-43E7-8D4E-847D-47579A5C3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1CC43-478B-674D-8451-00CFE0D3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D6B7-8542-6349-B350-D7732E099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7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B8157-92AD-504E-8AC4-79333129D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56A2F-E065-9444-872C-5F64D79DB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97CF9-7A5D-0F49-9CFD-B19068C7B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D13E-F17D-0C4F-B761-471498080FE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88C66-4474-3649-A7AF-369AF30B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B2D30-7BD6-E346-AFE1-5C1452AA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D6B7-8542-6349-B350-D7732E099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8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1ECA81-1756-844F-B5CE-327CFCE138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D3B42-CCA5-A543-B197-3A4C5E251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21E79-CAAF-CD4D-8BF8-FCD7D32A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D13E-F17D-0C4F-B761-471498080FE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32E58-0DC9-C546-BE54-7F47A7385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3F602-66A5-4641-9513-A5FC43F97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D6B7-8542-6349-B350-D7732E099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8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65DC9-AD5B-924B-BEA3-BCE1BAC3D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A2EEA-8E96-E543-AC8B-355610447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162B8-6E55-AE4F-B070-EE310CB3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D13E-F17D-0C4F-B761-471498080FE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8F4CE-798A-234A-9FEB-72D547C38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A44A6-36C0-1D4F-AC25-A5959941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D6B7-8542-6349-B350-D7732E099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1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DA3FB-B9B0-8F4A-B5C4-FF3F7424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86309-AEBB-BB48-A239-435366885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B37CA-43A3-4143-A97B-2AFEB243B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D13E-F17D-0C4F-B761-471498080FE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FD2DB-2167-2646-8FC5-3ED82AD8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AB041-E735-0E49-BC8A-42253F58A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D6B7-8542-6349-B350-D7732E099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5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6618-856D-1A43-A38F-1C8C9A8F8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0655D-8B87-6542-AE91-FFE296DD7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2007F-4020-4342-A0D0-3EF03A5D2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3331F-9D58-954D-B3C6-BC1F4A99D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D13E-F17D-0C4F-B761-471498080FE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53859-ACC8-B04D-A10C-7059CF02B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957CB-467E-CF4E-93B4-34784D2F0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D6B7-8542-6349-B350-D7732E099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1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DC20D-5B2B-C144-8252-45751C99D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70615-183C-6F43-860A-18A1266F8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22415-2581-6B48-BD62-2F4ABE726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B5907-6D9E-BE42-850E-EA3FC31EC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6F32C6-A18A-0C4E-AA1E-B30C885AF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247311-2B73-114F-B8E7-6F878404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D13E-F17D-0C4F-B761-471498080FE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3C1ADA-17E7-744F-BDE6-944DFB24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F47AC4-B0AA-814B-86FE-49DBFB4F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D6B7-8542-6349-B350-D7732E099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0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3FB01-CE21-D944-B1A7-E48DE8936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3F856-9A01-C641-9B52-49DA70111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D13E-F17D-0C4F-B761-471498080FE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7BE42-195F-5A47-96E8-10C3FC503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4D27A5-8633-CE4B-A220-2E0C5266D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D6B7-8542-6349-B350-D7732E099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3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276F8B-CB5E-8142-81C1-E157C7CD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D13E-F17D-0C4F-B761-471498080FE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ADBDC9-507A-5140-A1B8-5E4CC144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9D0E2-014F-514C-AEAA-4E54473DA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D6B7-8542-6349-B350-D7732E099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8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85417-815B-C94C-AA2C-BA4B10824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93FE0-0ADA-BD4D-9C7C-E7EE79A31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1AD8AA-0EF3-C94F-929D-4EBAB1C31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55D08-C2F6-1F41-979F-14BBE7EDD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D13E-F17D-0C4F-B761-471498080FE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63E61-E39F-BE4E-8F1E-78AC75AA1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1E251-C2B8-3E46-84CF-A616DB0A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D6B7-8542-6349-B350-D7732E099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1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85EA-9107-0C41-B824-73E50FFA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FE45D2-BE44-7D4E-9698-49C46C140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43BF5-209A-2F47-A18C-D6D820D22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11653-99D1-5A4B-BD2B-2DE9FB31A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D13E-F17D-0C4F-B761-471498080FE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2A9FA-D131-E54B-A1D5-25A7104A4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F6EF3-A5D3-ED42-9160-EF5651E05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D6B7-8542-6349-B350-D7732E099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8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5373F-C865-DB4E-BF51-5135274B1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2714B-6716-784F-BA3A-6BD34E27B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272E6-427E-4447-9C34-08E9BA924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3D13E-F17D-0C4F-B761-471498080FE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23888-E544-B243-B64E-6C5FCBF49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A4850-F7D4-4D45-A186-B610211AB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BD6B7-8542-6349-B350-D7732E099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0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D4D048-C9B1-EA44-BCEF-24C351ED7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0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9ED88F-E49A-2745-98CF-5980C1EA6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3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FE175-6737-4F45-9DFD-BA3052768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829567-6393-8047-84E8-AC40475F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6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80295C-59F5-1244-84AA-E4A73EDE7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3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2020-05-05T03:09:30Z</dcterms:created>
  <dcterms:modified xsi:type="dcterms:W3CDTF">2020-07-24T21:19:48Z</dcterms:modified>
</cp:coreProperties>
</file>