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586"/>
  </p:normalViewPr>
  <p:slideViewPr>
    <p:cSldViewPr snapToGrid="0" snapToObjects="1">
      <p:cViewPr varScale="1">
        <p:scale>
          <a:sx n="74" d="100"/>
          <a:sy n="74" d="100"/>
        </p:scale>
        <p:origin x="74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F99A-A8CD-E64A-8C47-147AA12B8E0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E816-C648-5D45-8F46-63C9EEA80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9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F99A-A8CD-E64A-8C47-147AA12B8E0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E816-C648-5D45-8F46-63C9EEA80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F99A-A8CD-E64A-8C47-147AA12B8E0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E816-C648-5D45-8F46-63C9EEA80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9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F99A-A8CD-E64A-8C47-147AA12B8E0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E816-C648-5D45-8F46-63C9EEA80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98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F99A-A8CD-E64A-8C47-147AA12B8E0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E816-C648-5D45-8F46-63C9EEA80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36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F99A-A8CD-E64A-8C47-147AA12B8E0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E816-C648-5D45-8F46-63C9EEA80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47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F99A-A8CD-E64A-8C47-147AA12B8E0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E816-C648-5D45-8F46-63C9EEA80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0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F99A-A8CD-E64A-8C47-147AA12B8E0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E816-C648-5D45-8F46-63C9EEA80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2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F99A-A8CD-E64A-8C47-147AA12B8E0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E816-C648-5D45-8F46-63C9EEA80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00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F99A-A8CD-E64A-8C47-147AA12B8E0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E816-C648-5D45-8F46-63C9EEA80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68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F99A-A8CD-E64A-8C47-147AA12B8E0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BE816-C648-5D45-8F46-63C9EEA80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2F99A-A8CD-E64A-8C47-147AA12B8E0F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BE816-C648-5D45-8F46-63C9EEA80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8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6715E7-0F3B-304B-B504-865E647ABA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4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DBEDB9-CEA6-1B45-9162-6C57F3DDB6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9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2D1883-37FB-6140-AA86-BA378427DC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3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5DFA8A-F355-6C45-9C8A-458E8D1EE7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2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5A67F2-F920-3143-B301-20DCCE245B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C5B782-C378-394F-89BC-968D15AD59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37F43C-4EFD-094A-9687-B499004E13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3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F38FF2-7B4B-7948-A50F-1BBF2E88E3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7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AD3EBE-CC70-FF42-A916-FF115CFA03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8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2020-05-06T04:02:47Z</dcterms:created>
  <dcterms:modified xsi:type="dcterms:W3CDTF">2020-07-24T21:17:17Z</dcterms:modified>
</cp:coreProperties>
</file>