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2"/>
    <p:restoredTop sz="94586"/>
  </p:normalViewPr>
  <p:slideViewPr>
    <p:cSldViewPr snapToGrid="0" snapToObjects="1">
      <p:cViewPr varScale="1">
        <p:scale>
          <a:sx n="74" d="100"/>
          <a:sy n="74" d="100"/>
        </p:scale>
        <p:origin x="74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4CCC-8E73-B546-BA82-4EA016E7AF6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3772-97C2-8A41-A838-7A3FE55C2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778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4CCC-8E73-B546-BA82-4EA016E7AF6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3772-97C2-8A41-A838-7A3FE55C2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01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4CCC-8E73-B546-BA82-4EA016E7AF6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3772-97C2-8A41-A838-7A3FE55C2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19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4CCC-8E73-B546-BA82-4EA016E7AF6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3772-97C2-8A41-A838-7A3FE55C2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54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4CCC-8E73-B546-BA82-4EA016E7AF6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3772-97C2-8A41-A838-7A3FE55C2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33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4CCC-8E73-B546-BA82-4EA016E7AF6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3772-97C2-8A41-A838-7A3FE55C2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92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4CCC-8E73-B546-BA82-4EA016E7AF6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3772-97C2-8A41-A838-7A3FE55C2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0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4CCC-8E73-B546-BA82-4EA016E7AF6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3772-97C2-8A41-A838-7A3FE55C2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73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4CCC-8E73-B546-BA82-4EA016E7AF6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3772-97C2-8A41-A838-7A3FE55C2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11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4CCC-8E73-B546-BA82-4EA016E7AF6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3772-97C2-8A41-A838-7A3FE55C2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96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4CCC-8E73-B546-BA82-4EA016E7AF6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3772-97C2-8A41-A838-7A3FE55C2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93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74CCC-8E73-B546-BA82-4EA016E7AF6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13772-97C2-8A41-A838-7A3FE55C2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7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3CF562-50F1-5B4A-AE41-1B6DF6E92B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76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564D7C-0364-4E4A-9C91-3351DF1DE2F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9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3532B0-E81B-9D4F-9118-4301A8D441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2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9B484D-FF26-2540-8684-A10098067E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72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733EDE-B103-2144-9FB1-D9F10FA92A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6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BD4C85-D57F-384E-BB76-425D24E6BD7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96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334E54-E2F3-624A-8758-0E5CDDAFD21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39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900F51-4DF5-D248-AF91-AAC0F837C4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28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C602D4-DF07-A149-BA12-E83BB20E1F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37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2020-05-06T04:26:38Z</dcterms:created>
  <dcterms:modified xsi:type="dcterms:W3CDTF">2020-07-24T21:16:10Z</dcterms:modified>
</cp:coreProperties>
</file>