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4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8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A68C-594D-9148-BBE6-CAED61CD8421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30F1F-8769-0F4B-9403-A5A8BEA2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D84F7-E63C-8D46-B3B1-A280BAAFEB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22C7A-EAB4-0648-8B9F-A3F5408D45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3947E-A5DE-E74F-8650-7EA74B4FF9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29697-18B9-7049-8619-3BF9C2602F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B1AC7-1FF2-A541-932F-F78B9FC917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3150E-42D6-7A45-904D-39C62A69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3672F-31CC-0C43-A377-0D86129B6C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806F6-6E39-0142-A75B-C4B79FCCF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289AA-9E28-934E-A26E-FE16DA3E8A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39785-A6CD-E544-826D-16336AE949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9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2020-05-06T04:04:48Z</dcterms:created>
  <dcterms:modified xsi:type="dcterms:W3CDTF">2020-07-24T21:17:13Z</dcterms:modified>
</cp:coreProperties>
</file>