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0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8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9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0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8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2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6DDC-4366-8749-9104-A3CA3273B6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ABDE-836D-F249-ACBC-63287998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6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B3EA5A-053F-F64D-B5EC-CA1023A2C2A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9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BB738E-BAF6-2C45-9F54-58D9A6D1C85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6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E1C937-9453-8E46-B67C-E46A42FC1F0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59CACA-B170-0E4A-884C-3DA07169DC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1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2020-05-06T04:00:37Z</dcterms:created>
  <dcterms:modified xsi:type="dcterms:W3CDTF">2020-07-24T21:17:09Z</dcterms:modified>
</cp:coreProperties>
</file>