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9"/>
    <p:restoredTop sz="94586"/>
  </p:normalViewPr>
  <p:slideViewPr>
    <p:cSldViewPr snapToGrid="0" snapToObjects="1">
      <p:cViewPr varScale="1">
        <p:scale>
          <a:sx n="74" d="100"/>
          <a:sy n="74" d="100"/>
        </p:scale>
        <p:origin x="74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B5790-39BD-F742-BCE5-4B9C2036E55F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E552E-F5AB-174F-9D40-79C82D947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703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B5790-39BD-F742-BCE5-4B9C2036E55F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E552E-F5AB-174F-9D40-79C82D947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556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B5790-39BD-F742-BCE5-4B9C2036E55F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E552E-F5AB-174F-9D40-79C82D947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282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B5790-39BD-F742-BCE5-4B9C2036E55F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E552E-F5AB-174F-9D40-79C82D947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460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B5790-39BD-F742-BCE5-4B9C2036E55F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E552E-F5AB-174F-9D40-79C82D947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055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B5790-39BD-F742-BCE5-4B9C2036E55F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E552E-F5AB-174F-9D40-79C82D947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166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B5790-39BD-F742-BCE5-4B9C2036E55F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E552E-F5AB-174F-9D40-79C82D947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109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B5790-39BD-F742-BCE5-4B9C2036E55F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E552E-F5AB-174F-9D40-79C82D947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833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B5790-39BD-F742-BCE5-4B9C2036E55F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E552E-F5AB-174F-9D40-79C82D947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796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B5790-39BD-F742-BCE5-4B9C2036E55F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E552E-F5AB-174F-9D40-79C82D947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817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B5790-39BD-F742-BCE5-4B9C2036E55F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E552E-F5AB-174F-9D40-79C82D947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545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B5790-39BD-F742-BCE5-4B9C2036E55F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E552E-F5AB-174F-9D40-79C82D947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857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087548E-55F5-E14A-95ED-8A469A05BFC8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900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4B2F752-2094-3E48-9903-F707D97E41A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955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21D62C2-E777-964A-B9F8-8479A546335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460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F943D27-4C0F-9C45-A60C-8DD82969A5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DE890A6-CF08-1948-BFC1-3B95F26C3482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3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7C469BD-F584-7943-AE8C-1B50E640FBDC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616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 Heart Music Ministries</dc:creator>
  <cp:lastModifiedBy>Czarina Cheng</cp:lastModifiedBy>
  <cp:revision>3</cp:revision>
  <dcterms:created xsi:type="dcterms:W3CDTF">2020-05-06T04:06:28Z</dcterms:created>
  <dcterms:modified xsi:type="dcterms:W3CDTF">2020-07-24T21:17:03Z</dcterms:modified>
</cp:coreProperties>
</file>