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749B-BB2D-3943-9CD0-98FDF03F8D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2F28-6FCC-C542-95D9-5FB8D858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749B-BB2D-3943-9CD0-98FDF03F8D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2F28-6FCC-C542-95D9-5FB8D858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8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749B-BB2D-3943-9CD0-98FDF03F8D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2F28-6FCC-C542-95D9-5FB8D858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749B-BB2D-3943-9CD0-98FDF03F8D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2F28-6FCC-C542-95D9-5FB8D858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3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749B-BB2D-3943-9CD0-98FDF03F8D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2F28-6FCC-C542-95D9-5FB8D858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2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749B-BB2D-3943-9CD0-98FDF03F8D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2F28-6FCC-C542-95D9-5FB8D858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4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749B-BB2D-3943-9CD0-98FDF03F8D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2F28-6FCC-C542-95D9-5FB8D858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7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749B-BB2D-3943-9CD0-98FDF03F8D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2F28-6FCC-C542-95D9-5FB8D858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6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749B-BB2D-3943-9CD0-98FDF03F8D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2F28-6FCC-C542-95D9-5FB8D858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3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749B-BB2D-3943-9CD0-98FDF03F8D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2F28-6FCC-C542-95D9-5FB8D858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749B-BB2D-3943-9CD0-98FDF03F8D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2F28-6FCC-C542-95D9-5FB8D858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6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2749B-BB2D-3943-9CD0-98FDF03F8D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82F28-6FCC-C542-95D9-5FB8D858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5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C6D96C-D72F-4348-9BD6-1BC65658DB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41C49-573D-744B-81AB-9BDAE2FF4E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2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845EE1-F733-9944-96A4-8740391740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4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CA40F-EEFC-2C46-B807-965CF088CB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4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642FF-A0EE-EE4E-99EB-272E8B1ABB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0A0C90-24F8-8B45-BB50-5C4A3C9428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236D5-3E01-1649-9A03-4E0C5BED58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BD3B57-B9A3-7948-969F-B7E35154B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7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2020-05-11T07:48:07Z</dcterms:created>
  <dcterms:modified xsi:type="dcterms:W3CDTF">2020-07-24T21:10:03Z</dcterms:modified>
</cp:coreProperties>
</file>