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0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4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2FF0-EBE9-F842-A975-D8B20F5342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9748-1979-BD49-80AF-FD91A08B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43EC8-A4CF-6B44-A101-167DF630C4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C2E73-20C2-064C-91AE-FDD505CE73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382EB-6A6F-5F43-B5AB-C47FA9752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21580-803C-8B45-886F-8A7EE35583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E056A-D48E-2546-BE19-0AADE115D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C99E0-DB60-BB45-A439-FD63FE9E85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A9B1B-AE22-4344-8229-345D3B12EC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29A3F-0C5A-F445-AF11-D2E9019D1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2020-05-11T07:27:11Z</dcterms:created>
  <dcterms:modified xsi:type="dcterms:W3CDTF">2020-07-24T21:11:31Z</dcterms:modified>
</cp:coreProperties>
</file>