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2"/>
    <p:restoredTop sz="94586"/>
  </p:normalViewPr>
  <p:slideViewPr>
    <p:cSldViewPr snapToGrid="0" snapToObjects="1">
      <p:cViewPr varScale="1">
        <p:scale>
          <a:sx n="83" d="100"/>
          <a:sy n="83" d="100"/>
        </p:scale>
        <p:origin x="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522-758C-F44E-84CD-9F180AB3F87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0C00-9148-2843-B30D-ECF497A4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6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522-758C-F44E-84CD-9F180AB3F87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0C00-9148-2843-B30D-ECF497A4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2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522-758C-F44E-84CD-9F180AB3F87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0C00-9148-2843-B30D-ECF497A4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0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522-758C-F44E-84CD-9F180AB3F87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0C00-9148-2843-B30D-ECF497A4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0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522-758C-F44E-84CD-9F180AB3F87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0C00-9148-2843-B30D-ECF497A4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8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522-758C-F44E-84CD-9F180AB3F87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0C00-9148-2843-B30D-ECF497A4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522-758C-F44E-84CD-9F180AB3F87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0C00-9148-2843-B30D-ECF497A4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1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522-758C-F44E-84CD-9F180AB3F87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0C00-9148-2843-B30D-ECF497A4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8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522-758C-F44E-84CD-9F180AB3F87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0C00-9148-2843-B30D-ECF497A4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3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522-758C-F44E-84CD-9F180AB3F87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0C00-9148-2843-B30D-ECF497A4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4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522-758C-F44E-84CD-9F180AB3F87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0C00-9148-2843-B30D-ECF497A4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6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A0522-758C-F44E-84CD-9F180AB3F87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90C00-9148-2843-B30D-ECF497A4B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841B1-D818-9440-AD14-90ED4702D7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A98ADC-2D42-E34F-BD76-387832ABEC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2DB357-F99B-F64E-9A0C-321971B0AE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3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C3DD6-5046-8346-814D-CDFA22354D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9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D5A50-BA09-844C-9E50-1F36F2DEA5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6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2020-05-11T07:45:30Z</dcterms:created>
  <dcterms:modified xsi:type="dcterms:W3CDTF">2021-01-15T22:33:27Z</dcterms:modified>
</cp:coreProperties>
</file>