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8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0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5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5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4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E7FA-5C0A-3D4E-8351-CEA7FF2771C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8F28-C5C2-F842-98AD-39742BB9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A220DC-BB1E-9F40-A33A-E77C5FAC1CF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46C4CA-E463-0A43-8905-F1D722BB0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7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5E80C8-BCEF-5148-83E3-2DB368D14E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2020-05-11T07:20:59Z</dcterms:created>
  <dcterms:modified xsi:type="dcterms:W3CDTF">2020-07-24T21:11:22Z</dcterms:modified>
</cp:coreProperties>
</file>