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586"/>
  </p:normalViewPr>
  <p:slideViewPr>
    <p:cSldViewPr snapToGrid="0" snapToObjects="1">
      <p:cViewPr>
        <p:scale>
          <a:sx n="75" d="100"/>
          <a:sy n="75" d="100"/>
        </p:scale>
        <p:origin x="288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655-8013-DE45-BD77-FAEF98BC7D6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5F9-BFF4-D843-A004-A63E893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2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655-8013-DE45-BD77-FAEF98BC7D6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5F9-BFF4-D843-A004-A63E893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3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655-8013-DE45-BD77-FAEF98BC7D6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5F9-BFF4-D843-A004-A63E893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3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655-8013-DE45-BD77-FAEF98BC7D6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5F9-BFF4-D843-A004-A63E893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3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655-8013-DE45-BD77-FAEF98BC7D6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5F9-BFF4-D843-A004-A63E893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26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655-8013-DE45-BD77-FAEF98BC7D6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5F9-BFF4-D843-A004-A63E893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4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655-8013-DE45-BD77-FAEF98BC7D6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5F9-BFF4-D843-A004-A63E893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655-8013-DE45-BD77-FAEF98BC7D6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5F9-BFF4-D843-A004-A63E893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0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655-8013-DE45-BD77-FAEF98BC7D6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5F9-BFF4-D843-A004-A63E893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1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655-8013-DE45-BD77-FAEF98BC7D6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5F9-BFF4-D843-A004-A63E893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9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655-8013-DE45-BD77-FAEF98BC7D6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5F9-BFF4-D843-A004-A63E893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3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1A655-8013-DE45-BD77-FAEF98BC7D6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155F9-BFF4-D843-A004-A63E893F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8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00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02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1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41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04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1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57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4</cp:revision>
  <dcterms:created xsi:type="dcterms:W3CDTF">2020-05-11T07:43:10Z</dcterms:created>
  <dcterms:modified xsi:type="dcterms:W3CDTF">2021-01-15T22:29:36Z</dcterms:modified>
</cp:coreProperties>
</file>