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51" autoAdjust="0"/>
    <p:restoredTop sz="94586"/>
  </p:normalViewPr>
  <p:slideViewPr>
    <p:cSldViewPr snapToGrid="0" snapToObjects="1">
      <p:cViewPr>
        <p:scale>
          <a:sx n="50" d="100"/>
          <a:sy n="50" d="100"/>
        </p:scale>
        <p:origin x="1728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3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4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8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7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9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3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2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8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8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3943-60AA-7C49-8CC9-3D498688E12F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34852-8344-134C-921E-6D9198649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7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4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81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4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0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6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2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5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4</cp:revision>
  <dcterms:created xsi:type="dcterms:W3CDTF">2020-05-11T07:21:49Z</dcterms:created>
  <dcterms:modified xsi:type="dcterms:W3CDTF">2021-01-15T23:49:19Z</dcterms:modified>
</cp:coreProperties>
</file>