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586"/>
  </p:normalViewPr>
  <p:slideViewPr>
    <p:cSldViewPr snapToGrid="0" snapToObjects="1">
      <p:cViewPr varScale="1">
        <p:scale>
          <a:sx n="70" d="100"/>
          <a:sy n="70" d="100"/>
        </p:scale>
        <p:origin x="84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912-AC0B-EC45-B345-B27B35BDAC1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90C8-D2BB-F848-BF7A-6A239258D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71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912-AC0B-EC45-B345-B27B35BDAC1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90C8-D2BB-F848-BF7A-6A239258D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75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912-AC0B-EC45-B345-B27B35BDAC1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90C8-D2BB-F848-BF7A-6A239258D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85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912-AC0B-EC45-B345-B27B35BDAC1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90C8-D2BB-F848-BF7A-6A239258D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3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912-AC0B-EC45-B345-B27B35BDAC1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90C8-D2BB-F848-BF7A-6A239258D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82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912-AC0B-EC45-B345-B27B35BDAC1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90C8-D2BB-F848-BF7A-6A239258D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025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912-AC0B-EC45-B345-B27B35BDAC1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90C8-D2BB-F848-BF7A-6A239258D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64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912-AC0B-EC45-B345-B27B35BDAC1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90C8-D2BB-F848-BF7A-6A239258D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6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912-AC0B-EC45-B345-B27B35BDAC1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90C8-D2BB-F848-BF7A-6A239258D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85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912-AC0B-EC45-B345-B27B35BDAC1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90C8-D2BB-F848-BF7A-6A239258D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4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912-AC0B-EC45-B345-B27B35BDAC1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E90C8-D2BB-F848-BF7A-6A239258D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6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D0912-AC0B-EC45-B345-B27B35BDAC1D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E90C8-D2BB-F848-BF7A-6A239258D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8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8B3F9C4-9119-454B-BD39-D0608FC2CD2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72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95165E0-B767-1D41-AD30-2A2D1510504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67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971170-1BE3-6441-9B57-9A0F9DE5AF6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54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6B1D5B3-AD48-8641-B89C-2191E384AAB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909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2020-05-11T07:52:22Z</dcterms:created>
  <dcterms:modified xsi:type="dcterms:W3CDTF">2020-07-24T21:10:45Z</dcterms:modified>
</cp:coreProperties>
</file>