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2"/>
    <p:restoredTop sz="94586"/>
  </p:normalViewPr>
  <p:slideViewPr>
    <p:cSldViewPr snapToGrid="0" snapToObjects="1">
      <p:cViewPr varScale="1">
        <p:scale>
          <a:sx n="73" d="100"/>
          <a:sy n="73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A6E31-08A7-1040-B243-7EDC50876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B3DDEE-EE83-914A-AAE9-2641F7B362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49C88-8750-E54B-82AE-CA54B7CC2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2278-3BC4-B64C-A6EF-E01450B5BE02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B4A17-0A13-0147-B546-66DE6D300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346CA-29BB-694C-AB7C-3124DB5BD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97F4-19EE-4541-85AB-E6D422436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9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3F33-8C40-774A-A6E4-7FC79E743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24F6F9-3E91-C04B-BED7-76236B596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FBDF6-9ED9-E84A-8E91-08A94E7DE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2278-3BC4-B64C-A6EF-E01450B5BE02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AFEAE-8648-B946-84E1-E6C337A41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88C59-4316-8B4D-9D2D-C39FC5B48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97F4-19EE-4541-85AB-E6D422436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08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FB41AC-4B55-D640-BEDC-B812C92CBF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3C26FB-A1B0-FF47-8B59-C11D35F4DC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30319-04B6-4E41-8006-B61BEAB79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2278-3BC4-B64C-A6EF-E01450B5BE02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1D789-EB81-C14C-B9FF-427A4C3FD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E7CAF-2F01-1440-9C11-C17DED040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97F4-19EE-4541-85AB-E6D422436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834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62D5-7CC9-784C-AB0C-4BA07C250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5928E-F549-924D-9399-EC471F95F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C6DF7-26F6-694E-906D-9C6CDADBB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2278-3BC4-B64C-A6EF-E01450B5BE02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CE815-9280-5B4F-B117-9AB350876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E0CE6-A372-764E-B8AD-7FAADBC91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97F4-19EE-4541-85AB-E6D422436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26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2EA25-7210-324D-85EF-006C0E4F8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2D6EF-9164-3C4D-BA64-32D0BAC5E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D035E-13A1-4C4F-AFFC-A0B44210E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2278-3BC4-B64C-A6EF-E01450B5BE02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91B0F-2A2B-FB47-B261-2774FF5B6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2A491-ED31-3B4D-8496-3FC1D12A6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97F4-19EE-4541-85AB-E6D422436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20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CBC8C-CEFE-0E47-B6B7-CB3F568E4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58783-D9A4-994D-824C-72DB7E4084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3E79FE-F5F7-7F4E-8C05-EE77C9BAEA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65C14D-00B3-A743-9C07-26E0B7195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2278-3BC4-B64C-A6EF-E01450B5BE02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C36F3C-CA28-FA4E-ABA8-1D2CFFE87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A7A6D0-33F3-D24A-B880-47E92D32E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97F4-19EE-4541-85AB-E6D422436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80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4D1B3-8C94-BD4E-BB60-744867A23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4DAA2-13C2-2747-87D4-5DAEF884A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28253D-C1A9-F24E-B1AE-0795E25801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8EA48A-D6E6-374F-A0E5-09835BEC08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E6EA33-0102-F24B-B204-3A3F31B7EA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7C3E47-B89D-4545-BAE6-A7D498D8E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2278-3BC4-B64C-A6EF-E01450B5BE02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A595D3-9EBF-BD4D-9248-88F536240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6B0238-9960-2644-890A-4717BEAAC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97F4-19EE-4541-85AB-E6D422436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50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079BB-CF85-0941-8A0F-C46BF20EC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AD49EB-2B57-144C-9B77-A2BBD9252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2278-3BC4-B64C-A6EF-E01450B5BE02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0BB9CA-91D6-7E40-91C1-8466767A6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F0042-763D-E849-9A3A-22E6BB1F7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97F4-19EE-4541-85AB-E6D422436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281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17ECC1-35D3-EA4E-AC2E-7CB898415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2278-3BC4-B64C-A6EF-E01450B5BE02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870F2D-2D2B-D542-AFD4-44BF88CD9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E8F9A6-8EF8-D849-8746-EA2EC1689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97F4-19EE-4541-85AB-E6D422436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42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3962E-5EBC-C94E-B10D-113976D76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C51A9-6FC8-574C-97DA-4DDD46B71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0F682D-4907-3E4A-A4F1-3E8FBAD2F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B7E70A-A1E8-344B-A7B5-6A5D9E25D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2278-3BC4-B64C-A6EF-E01450B5BE02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1B7913-A413-8044-BB69-A6912AAE1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A6A448-9883-9948-83EA-5F51AE01D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97F4-19EE-4541-85AB-E6D422436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34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C1A7F-BBC0-D84B-BC42-440EE3EAF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4F1777-A981-B449-94C0-580D26D822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77AFE-75AE-5C4B-84CF-028C7F7E3D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6FF510-DFDE-124A-9F0E-C281CFEC9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2278-3BC4-B64C-A6EF-E01450B5BE02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9B8B79-CB55-E545-832B-872C0CEF6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36738F-DD91-A341-B0CE-B6EFBDDB6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97F4-19EE-4541-85AB-E6D422436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1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6F24CA-4349-2041-904D-A87A2EFCE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BA7DF1-779F-A34B-BA6B-85E683627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C2365-3001-9A42-8CC4-006F49D694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22278-3BC4-B64C-A6EF-E01450B5BE02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8A338-1234-4048-9DD8-48F168A859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CC83C-346F-2545-A34B-9AF3198E5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697F4-19EE-4541-85AB-E6D422436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97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48601C-310C-5245-9363-EE21D540F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59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CE22C7-7E4D-8443-852A-CDF5B9533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90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5461EB-BF6C-7543-8F2A-97CDB783E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84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97F396-F866-F048-8713-E612F3A30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62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2020-05-08T07:35:14Z</dcterms:created>
  <dcterms:modified xsi:type="dcterms:W3CDTF">2020-07-24T21:14:39Z</dcterms:modified>
</cp:coreProperties>
</file>