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1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7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0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1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1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6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3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1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1135A-679F-FC44-85A5-F0F574EC48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8B82-5C6E-CC4E-924D-5F997A074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8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FD3C47-278F-F14F-A3B6-53760C279F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3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98FA8E-AD70-E44D-BE5A-A818AE1E3D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5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C2B780-75C5-F447-B120-D6BA278F544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D34CC6-ECC8-8747-91BD-AFE14BB23DA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9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0AD698-BBAD-FE42-9087-54DCE7C737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7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2020-05-11T07:38:29Z</dcterms:created>
  <dcterms:modified xsi:type="dcterms:W3CDTF">2020-07-24T21:10:40Z</dcterms:modified>
</cp:coreProperties>
</file>