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586"/>
  </p:normalViewPr>
  <p:slideViewPr>
    <p:cSldViewPr snapToGrid="0" snapToObjects="1">
      <p:cViewPr varScale="1">
        <p:scale>
          <a:sx n="70" d="100"/>
          <a:sy n="70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859E-15EA-824C-B19B-E89E09257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547E8-B97B-1B48-A068-C6ADB044A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03D8F-3DC2-AD4C-91A1-D26FEAE0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11E-6CD6-B44F-9906-232617CA9C1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1C450-9FD2-0B4B-B9CD-AD5F422E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D3F25-3F49-804C-BB17-697AAA59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9FF7-66F6-7C41-9C43-FD8F3622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E3E4-C1C5-3C4F-8769-07F28F6EC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EE58E-BA0D-3C42-A203-DAA4F93ED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D3643-C1C9-3844-B0DE-16E87B1D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11E-6CD6-B44F-9906-232617CA9C1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B0D80-01C1-3A49-A429-F2D2434A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EEA82-6DDC-F14A-9768-9335C93D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9FF7-66F6-7C41-9C43-FD8F3622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4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34CA4-3203-E447-9744-435E6CBB0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BC226-D372-3646-9EEF-05442236F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C1CAE-EA1B-6345-A58C-069E6419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11E-6CD6-B44F-9906-232617CA9C1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D1BF6-DA32-E140-BC07-FF68B865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FA444-70E7-2B46-BCFA-CA554EA3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9FF7-66F6-7C41-9C43-FD8F3622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8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4C34-3658-BB42-9C89-3341BEC7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FC347-3BC1-454C-8CA9-2E185BCD7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613D2-F836-F84E-AC7A-3847220F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11E-6CD6-B44F-9906-232617CA9C1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28DE0-9315-074A-ADE1-871359DB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11967-202D-F444-9826-B66E9030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9FF7-66F6-7C41-9C43-FD8F3622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4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ED06-2909-F343-BE0F-69E80C0C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98134-75B0-034F-9089-F8C603427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95B20-6E49-444E-933D-EF61E12E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11E-6CD6-B44F-9906-232617CA9C1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BB8CC-D129-B245-BAFD-7B27AC43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8AE72-D907-6B4F-9E78-9D02E382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9FF7-66F6-7C41-9C43-FD8F3622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ACD9-F445-E54B-BA42-503CF34C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475E8-F2D0-CA4C-947F-BA71CBCB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2EBF3-B5DC-D842-BEED-957D93031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C98E5-2F2A-4F43-980B-736138B2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11E-6CD6-B44F-9906-232617CA9C1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D69FA-8A92-D340-BC37-A58AA6F7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ED694-96CB-9942-83DC-B002382E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9FF7-66F6-7C41-9C43-FD8F3622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7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C015-4F6E-2845-8150-E5CAC7BE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1EBF7-70C6-7D4C-A56A-EEACA7E5C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46A02-C648-F94B-848F-B03F2044C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C0298-1D56-7F47-9230-52412B0F8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FBD09-7463-7741-AE7F-92DCA2C7A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09DEC-D53D-0F4E-8C0F-3D834115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11E-6CD6-B44F-9906-232617CA9C1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E8F5A-40D7-EC48-87F3-ECDA69DB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FD02EF-5D5C-C249-9001-DBE43E11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9FF7-66F6-7C41-9C43-FD8F3622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6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075F-CD23-B84E-A2D7-8AC74C9F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91C1D-B843-F64E-A603-A33ECC7F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11E-6CD6-B44F-9906-232617CA9C1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D3624-E960-A046-8C8D-70996105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832FF-529B-4441-8DA0-228B5DC6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9FF7-66F6-7C41-9C43-FD8F3622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3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2874D-6057-E842-BF80-EB3EF6802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11E-6CD6-B44F-9906-232617CA9C1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B792F-D450-3F43-B32B-DA48266E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6B3C8-705D-4140-B18A-B20439A4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9FF7-66F6-7C41-9C43-FD8F3622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9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7974-7DA5-0147-ACC6-6CA53B4A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06323-EF83-C349-92A3-3E823C040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61992-B92C-BC47-9CB0-B5294BD78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10D56-24C0-4341-8E01-F56A83729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11E-6CD6-B44F-9906-232617CA9C1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B0F9D-0B7A-3F4B-A677-9D50234D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3B80B-8AC3-784D-B64A-55157E1A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9FF7-66F6-7C41-9C43-FD8F3622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31671-23DE-1441-B470-3A1E2BFA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C8A042-22B9-7744-9DB4-6DDDD6A08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8B5A9-886A-1B4E-AF3B-905F6475C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54A97-7EEB-1241-8559-775E630E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11E-6CD6-B44F-9906-232617CA9C1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1647E-F43C-9F40-B7C7-B09FE5FE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D0107-6910-AC47-B9E4-737A015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9FF7-66F6-7C41-9C43-FD8F3622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3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E630B-DB63-4943-AC91-23F59DA8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7688-FF74-EF42-BDD2-C50F6423A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D68E5-DBDC-CF42-8880-AF2DF3681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3C11E-6CD6-B44F-9906-232617CA9C1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35A26-F1B9-6047-8581-E1A644893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60819-C2D7-824A-BF8D-FAF884663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C9FF7-66F6-7C41-9C43-FD8F3622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BAA8E1-271F-754E-BE59-51F196316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164C5-AEDC-1542-A13A-9FF9A93B7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086E76-56BC-0E43-9AF2-45217B51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3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BA481-F592-B044-86A1-6EE4D5BB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597CF-E113-934F-9817-D6FC612B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2020-05-08T06:35:25Z</dcterms:created>
  <dcterms:modified xsi:type="dcterms:W3CDTF">2020-07-24T21:14:34Z</dcterms:modified>
</cp:coreProperties>
</file>