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/>
    <p:restoredTop sz="94586"/>
  </p:normalViewPr>
  <p:slideViewPr>
    <p:cSldViewPr snapToGrid="0" snapToObjects="1">
      <p:cViewPr varScale="1">
        <p:scale>
          <a:sx n="70" d="100"/>
          <a:sy n="70" d="100"/>
        </p:scale>
        <p:origin x="84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F4C1-221F-8845-A2E8-4ED10929290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E64F-0B2B-4040-940D-633F4FE35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21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F4C1-221F-8845-A2E8-4ED10929290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E64F-0B2B-4040-940D-633F4FE35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30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F4C1-221F-8845-A2E8-4ED10929290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E64F-0B2B-4040-940D-633F4FE35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752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F4C1-221F-8845-A2E8-4ED10929290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E64F-0B2B-4040-940D-633F4FE35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292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F4C1-221F-8845-A2E8-4ED10929290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E64F-0B2B-4040-940D-633F4FE35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9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F4C1-221F-8845-A2E8-4ED10929290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E64F-0B2B-4040-940D-633F4FE35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27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F4C1-221F-8845-A2E8-4ED10929290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E64F-0B2B-4040-940D-633F4FE35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99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F4C1-221F-8845-A2E8-4ED10929290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E64F-0B2B-4040-940D-633F4FE35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842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F4C1-221F-8845-A2E8-4ED10929290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E64F-0B2B-4040-940D-633F4FE35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85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F4C1-221F-8845-A2E8-4ED10929290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E64F-0B2B-4040-940D-633F4FE35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752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F4C1-221F-8845-A2E8-4ED10929290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E64F-0B2B-4040-940D-633F4FE35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924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0F4C1-221F-8845-A2E8-4ED10929290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0E64F-0B2B-4040-940D-633F4FE35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88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873413E-10A5-9D42-85C9-3162FA4DD29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85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4F1FC79-EC4F-224C-B66F-70258DCDE95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006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AC66203-7200-BC4E-8685-4FCE5576CA0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355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C1DDA0C-91F7-9042-AA0C-F4C2F41879D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210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55450BD-DB23-234B-998E-CDB5D390545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319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Heart Music Ministries</dc:creator>
  <cp:lastModifiedBy>Czarina Cheng</cp:lastModifiedBy>
  <cp:revision>3</cp:revision>
  <dcterms:created xsi:type="dcterms:W3CDTF">2020-05-11T07:17:25Z</dcterms:created>
  <dcterms:modified xsi:type="dcterms:W3CDTF">2020-07-24T21:12:10Z</dcterms:modified>
</cp:coreProperties>
</file>