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73" d="100"/>
          <a:sy n="73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E1642-4F1A-6140-B42B-71492DEC1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9044F7-AAEB-1043-8E2A-9767708F4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2EDF9-0564-924C-8D68-975B8AF68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C570-A71F-4D4F-AB91-1E797C35CF9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8E3EB-FC84-814D-93D9-2628BF9FE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8BEFA-4812-FF46-8479-8536F2B27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9BCD-875E-E44C-80F1-6BF54114D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87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552FC-E58B-084B-BF86-6FA4727B2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B83C38-731D-9148-8320-A9D060488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EF30E-4A37-6B40-9CE4-4F3AAE6FD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C570-A71F-4D4F-AB91-1E797C35CF9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87003-66D6-CB4F-8662-C7AEE6067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6217B-E97E-544F-B5A4-807BA975B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9BCD-875E-E44C-80F1-6BF54114D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2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5ACA48-1B4D-3F43-9F5B-5B47F48FAF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3CF77-ED52-0647-9DD3-8593252C7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D2B1B-7D52-D545-B41B-974B33851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C570-A71F-4D4F-AB91-1E797C35CF9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A32E2-977D-3F40-9774-89AB37CE7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7478D-5ED3-AF45-8D5B-D59678FF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9BCD-875E-E44C-80F1-6BF54114D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0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598A8-7F8E-1F49-BA50-9FFB568E9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8E0D5-FA39-D344-951E-9A4823674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5EB8C-52D1-354E-BB07-41BC1ACEB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C570-A71F-4D4F-AB91-1E797C35CF9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B6E77-9EE1-324C-9249-F124A8FF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B7478-7A00-7B47-A6AB-26F340BBA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9BCD-875E-E44C-80F1-6BF54114D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8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C66C3-BF28-8542-ADB8-831D05CC1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48BF4-0ECB-B847-9E0C-DA29682C8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58B03-F2C6-9146-8751-991B91D66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C570-A71F-4D4F-AB91-1E797C35CF9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2B724-E25F-4240-AF0B-3E926E29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D8601-93C3-F341-9210-ADD5D3A5A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9BCD-875E-E44C-80F1-6BF54114D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2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A7A3-1124-E54D-B280-E70F35C44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3B3B5-1431-5942-9EBB-8323684752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A57BD-FBE2-504C-A379-696582C55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0BC48-371C-CD41-9E0D-3CD991B94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C570-A71F-4D4F-AB91-1E797C35CF9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3112F-A478-D947-9C76-F94BCC0B3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20804-0144-4F42-ABBB-02918975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9BCD-875E-E44C-80F1-6BF54114D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5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0C603-734E-0744-856C-1B3B08470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E75D2-8479-C14A-9AAE-BFA8A8D50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32728-08EC-2542-B7B3-7A821961E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A78E08-4359-3545-8496-3FD998933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643C03-492A-C346-BAC5-B22A05FDB3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A6060B-A3AB-234B-926F-6C77B4F1F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C570-A71F-4D4F-AB91-1E797C35CF9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E43C7D-7ADA-A84E-B354-F66B48A4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A272D3-255B-F84B-937B-F155366E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9BCD-875E-E44C-80F1-6BF54114D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3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F0FE-9F01-6249-A870-47EA68EF6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D55083-3348-9B45-AA61-D9033D815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C570-A71F-4D4F-AB91-1E797C35CF9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1F56E-B79F-4245-93A3-7655A2B87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70CD5-0971-A149-BB9A-57D24AA85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9BCD-875E-E44C-80F1-6BF54114D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2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0558A8-EB8D-7842-8F94-1B52DD08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C570-A71F-4D4F-AB91-1E797C35CF9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418E4F-4EB7-CA4A-B3AB-140468425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CCE17-1C8E-2D4A-BF7C-5BD1DB5C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9BCD-875E-E44C-80F1-6BF54114D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4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0DBB5-1FB1-9848-9E57-48017B183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14082-20D8-5441-93A6-116BC5965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CE8F7-D47A-A14A-8BAA-DF55DD120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55CEB-664B-C34B-B64F-669D2F6A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C570-A71F-4D4F-AB91-1E797C35CF9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CE6A6-5FA8-A846-987A-3AB410A68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C3A87-4910-3142-B2B0-AE14CE5B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9BCD-875E-E44C-80F1-6BF54114D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6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3DCD2-C433-694C-B4FE-CC33A7CD8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61C24A-DE77-BD4E-8F1E-B1C7DC701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305AE-3713-1048-8269-6E3E66970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908ED0-A58B-9042-94E8-9FAA96D4F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C570-A71F-4D4F-AB91-1E797C35CF9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6BF81-E480-4F46-9B5A-41D164D85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0A343-127D-3646-9E9A-8FD72E798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9BCD-875E-E44C-80F1-6BF54114D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1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6568A-FA3F-B046-A353-B87ECCDF4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B3DFB-DBF6-F14F-AD46-593B36002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BAA0C-EA00-0C4A-AEE4-1EEB463953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DC570-A71F-4D4F-AB91-1E797C35CF9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92495-48BE-4F48-A698-D4B8A38E1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734E4-3A72-D042-924C-7024D71F6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99BCD-875E-E44C-80F1-6BF54114D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9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4CFD8C-8536-C64B-940F-22FE5D364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5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9FFFB8-8216-B04D-B3DC-1C9D1C035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2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A431D8-2228-6E46-86B1-008E7B886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9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EAB1F8-A8F8-354C-81C1-4174704F0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2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6C1FA7-81E2-8A41-B021-5E46753E5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2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2F4002-86F1-594F-B61D-8477C83C3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0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A6A0CB-37B7-CD45-8C78-A2A55976D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4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2020-05-11T07:12:49Z</dcterms:created>
  <dcterms:modified xsi:type="dcterms:W3CDTF">2020-07-24T21:13:24Z</dcterms:modified>
</cp:coreProperties>
</file>