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2844-2C85-6541-A753-03B36DDD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E4C75-344F-7947-B46E-D3B8E4C04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77E2-0889-374B-8DCD-E919E042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1231-DF9C-3E49-9369-0870F9FB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C423-4F6A-754C-B1E8-A725E8F7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24BF-5A72-8844-A9D0-5139D6CD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DEA7B-7249-4542-B99B-ED2D8AA3A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91C3-D335-7046-BA8F-BE272D87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8AB3D-4A3A-344C-A48C-86FA501C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F95E3-B60E-E34F-B45A-A6C3F299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B67A7-EF71-3446-BF4B-52E16BB2D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FCA3A-9771-0148-8518-AE1A5510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3ED63-D9C4-1947-A498-12705402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5F845-114E-6647-8280-1F8D66EC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AC360-3835-4048-9D36-DE815DE0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F97F-87CC-EC4E-91B5-9786A395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0B920-33E7-734C-85A5-FEDE1B02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D3679-2740-9E4F-A547-909F0967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6E17-71E5-4445-96E1-9031516A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44C7F-23FE-9441-8E40-7CB4BF65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5467-7E88-7144-9CE4-12862430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F21B8-91A3-5F48-8948-75F4B99A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1DD2-4A64-6849-8220-750DE67D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787A7-84B0-6D4C-B10A-62D5ADC6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B3BA-2B82-A24F-BC5B-C9B0AA10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7B-CCAE-ED41-A454-754E8907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E3B98-A106-574A-B563-CE85913CB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DC63-8B1F-7843-82BC-341B59685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F9F2C-5EDF-E547-A772-063C42D0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609E2-3C3C-0447-BC0B-C209C95B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4A7AF-B470-554D-847C-0DB70380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04CB-7761-B84E-83A1-06EA859C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DD280-103A-2540-8603-5A07D696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F6FDB-5574-C74E-B264-D5F4C540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5256D-6A72-3148-887D-C37546E03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E8913-3247-1B43-8B46-C47ABA7E1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46A1-A215-5345-89B9-3B99E5A7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6167B-0E32-5A45-AC45-98CB77DC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C43C6-239A-4D43-843B-A635BB78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34EB-ACC8-9844-BE9F-EE0B72A7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D7045-4F93-B146-BEF6-46F1A687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54BAB-8D8D-9D45-BE3F-F890E638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592ED-8422-1D41-8BCC-8EC49B78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CEBFA-BB8B-7549-BCA4-40E17433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71103-B74C-9344-B0A8-26398A4E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D0920-2F60-A840-8442-96669507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D282-544A-A34F-B806-B8A60FD6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C184-58EF-0F40-8CFE-9E857621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4454D-65CE-EF47-9562-547DFBC41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A5A8B-30B8-B24D-A4DA-7C524A18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8A18-613E-7D4E-B298-E5FAF6C8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2D392-C95B-C748-8250-0272F35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4BC6-5AA7-8747-BACA-915E406C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5721B-38A5-3E42-9F26-B2AEB2032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B9A91-C815-8F41-BFE8-3F58EE18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7331D-A537-5848-99C3-CD628FBB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28C99-770C-D646-8162-CDA64888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33778-2AB7-7F41-B75B-8148B6D4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A0F98-84A2-CD43-BFB8-09CBDF40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D6AF-6220-BD4F-A709-73825105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A74C-8813-A24B-B43F-7E8C43666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F18B-C917-7646-ABEF-773A05F50B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C508-78B1-D44D-907D-2E0CAA0BC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A733-D8DB-2F43-9AF7-6656C2F24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278A-600B-BA4E-BB89-4A50F772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FDD28-9FFB-B848-8339-37C7919B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112B7-7E5B-504C-8423-4BB4C6A3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D18BB-144B-6040-9FD8-CFAF8BA4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EBAF9-549C-FE49-AEE8-E406B23E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09459-F328-C94E-BECE-88FC2C8AF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90E16-29B7-FA45-84AE-D4B6DCED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9BA09-B521-FD4F-8C46-C94F94D9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6B7A7-ECAA-E947-AB42-AC7A5E32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BB2F2-D461-F74E-8B5B-C2D7534A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B61C1-7326-7D45-A873-28500AE5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F705C-B89C-224E-ACFC-70FC2FF0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3D7F8-4AA7-F444-832E-A0F92D30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2020-05-11T07:09:36Z</dcterms:created>
  <dcterms:modified xsi:type="dcterms:W3CDTF">2020-07-24T21:13:15Z</dcterms:modified>
</cp:coreProperties>
</file>