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2"/>
    <p:restoredTop sz="94586"/>
  </p:normalViewPr>
  <p:slideViewPr>
    <p:cSldViewPr snapToGrid="0" snapToObjects="1">
      <p:cViewPr varScale="1">
        <p:scale>
          <a:sx n="74" d="100"/>
          <a:sy n="74" d="100"/>
        </p:scale>
        <p:origin x="74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0C77-BF06-1B43-91FB-350C5C85896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78EF-4E21-6B48-8918-2C64507E2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7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0C77-BF06-1B43-91FB-350C5C85896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78EF-4E21-6B48-8918-2C64507E2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0C77-BF06-1B43-91FB-350C5C85896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78EF-4E21-6B48-8918-2C64507E2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78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0C77-BF06-1B43-91FB-350C5C85896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78EF-4E21-6B48-8918-2C64507E2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1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0C77-BF06-1B43-91FB-350C5C85896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78EF-4E21-6B48-8918-2C64507E2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6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0C77-BF06-1B43-91FB-350C5C85896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78EF-4E21-6B48-8918-2C64507E2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4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0C77-BF06-1B43-91FB-350C5C85896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78EF-4E21-6B48-8918-2C64507E2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45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0C77-BF06-1B43-91FB-350C5C85896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78EF-4E21-6B48-8918-2C64507E2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75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0C77-BF06-1B43-91FB-350C5C85896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78EF-4E21-6B48-8918-2C64507E2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64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0C77-BF06-1B43-91FB-350C5C85896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78EF-4E21-6B48-8918-2C64507E2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0C77-BF06-1B43-91FB-350C5C85896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78EF-4E21-6B48-8918-2C64507E2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0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E0C77-BF06-1B43-91FB-350C5C85896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878EF-4E21-6B48-8918-2C64507E2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3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9C063A6-4E81-B845-A347-6351AA8C725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75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AFA7AB1-5C3F-0C4A-AFCB-F31913F986F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36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B4B4F4-1462-6941-A567-64315991C3B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62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D3F7097-BDDF-834B-9886-523E791BD42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202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6F5A5AD-C36D-0446-B145-341672017C7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50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2020-05-11T07:23:25Z</dcterms:created>
  <dcterms:modified xsi:type="dcterms:W3CDTF">2020-07-24T21:11:41Z</dcterms:modified>
</cp:coreProperties>
</file>